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3673" r:id="rId2"/>
    <p:sldMasterId id="2147483687" r:id="rId3"/>
    <p:sldMasterId id="2147483701" r:id="rId4"/>
    <p:sldMasterId id="2147483713" r:id="rId5"/>
    <p:sldMasterId id="2147483725" r:id="rId6"/>
    <p:sldMasterId id="2147483739" r:id="rId7"/>
  </p:sldMasterIdLst>
  <p:notesMasterIdLst>
    <p:notesMasterId r:id="rId76"/>
  </p:notesMasterIdLst>
  <p:handoutMasterIdLst>
    <p:handoutMasterId r:id="rId77"/>
  </p:handoutMasterIdLst>
  <p:sldIdLst>
    <p:sldId id="302" r:id="rId8"/>
    <p:sldId id="350" r:id="rId9"/>
    <p:sldId id="570" r:id="rId10"/>
    <p:sldId id="571" r:id="rId11"/>
    <p:sldId id="572" r:id="rId12"/>
    <p:sldId id="662" r:id="rId13"/>
    <p:sldId id="573" r:id="rId14"/>
    <p:sldId id="574" r:id="rId15"/>
    <p:sldId id="577" r:id="rId16"/>
    <p:sldId id="578" r:id="rId17"/>
    <p:sldId id="580" r:id="rId18"/>
    <p:sldId id="582" r:id="rId19"/>
    <p:sldId id="583" r:id="rId20"/>
    <p:sldId id="586" r:id="rId21"/>
    <p:sldId id="587" r:id="rId22"/>
    <p:sldId id="589" r:id="rId23"/>
    <p:sldId id="590" r:id="rId24"/>
    <p:sldId id="591" r:id="rId25"/>
    <p:sldId id="592" r:id="rId26"/>
    <p:sldId id="593" r:id="rId27"/>
    <p:sldId id="594" r:id="rId28"/>
    <p:sldId id="595" r:id="rId29"/>
    <p:sldId id="596" r:id="rId30"/>
    <p:sldId id="597" r:id="rId31"/>
    <p:sldId id="600" r:id="rId32"/>
    <p:sldId id="601" r:id="rId33"/>
    <p:sldId id="602" r:id="rId34"/>
    <p:sldId id="603" r:id="rId35"/>
    <p:sldId id="604" r:id="rId36"/>
    <p:sldId id="605" r:id="rId37"/>
    <p:sldId id="606" r:id="rId38"/>
    <p:sldId id="607" r:id="rId39"/>
    <p:sldId id="608" r:id="rId40"/>
    <p:sldId id="609" r:id="rId41"/>
    <p:sldId id="611" r:id="rId42"/>
    <p:sldId id="612" r:id="rId43"/>
    <p:sldId id="613" r:id="rId44"/>
    <p:sldId id="614" r:id="rId45"/>
    <p:sldId id="615" r:id="rId46"/>
    <p:sldId id="617" r:id="rId47"/>
    <p:sldId id="618" r:id="rId48"/>
    <p:sldId id="619" r:id="rId49"/>
    <p:sldId id="620" r:id="rId50"/>
    <p:sldId id="621" r:id="rId51"/>
    <p:sldId id="622" r:id="rId52"/>
    <p:sldId id="623" r:id="rId53"/>
    <p:sldId id="625" r:id="rId54"/>
    <p:sldId id="627" r:id="rId55"/>
    <p:sldId id="628" r:id="rId56"/>
    <p:sldId id="629" r:id="rId57"/>
    <p:sldId id="666" r:id="rId58"/>
    <p:sldId id="630" r:id="rId59"/>
    <p:sldId id="631" r:id="rId60"/>
    <p:sldId id="635" r:id="rId61"/>
    <p:sldId id="638" r:id="rId62"/>
    <p:sldId id="639" r:id="rId63"/>
    <p:sldId id="640" r:id="rId64"/>
    <p:sldId id="641" r:id="rId65"/>
    <p:sldId id="642" r:id="rId66"/>
    <p:sldId id="643" r:id="rId67"/>
    <p:sldId id="665" r:id="rId68"/>
    <p:sldId id="645" r:id="rId69"/>
    <p:sldId id="646" r:id="rId70"/>
    <p:sldId id="647" r:id="rId71"/>
    <p:sldId id="651" r:id="rId72"/>
    <p:sldId id="663" r:id="rId73"/>
    <p:sldId id="664" r:id="rId74"/>
    <p:sldId id="568" r:id="rId75"/>
  </p:sldIdLst>
  <p:sldSz cx="9144000" cy="6858000" type="screen4x3"/>
  <p:notesSz cx="6670675" cy="9858375"/>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0000"/>
    <a:srgbClr val="950849"/>
    <a:srgbClr val="008040"/>
    <a:srgbClr val="FF8000"/>
    <a:srgbClr val="DA0055"/>
    <a:srgbClr val="DA0048"/>
    <a:srgbClr val="0080FF"/>
    <a:srgbClr val="00008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83" autoAdjust="0"/>
    <p:restoredTop sz="89385" autoAdjust="0"/>
  </p:normalViewPr>
  <p:slideViewPr>
    <p:cSldViewPr>
      <p:cViewPr varScale="1">
        <p:scale>
          <a:sx n="45" d="100"/>
          <a:sy n="45" d="100"/>
        </p:scale>
        <p:origin x="1229" y="34"/>
      </p:cViewPr>
      <p:guideLst>
        <p:guide orient="horz" pos="2160"/>
        <p:guide pos="2880"/>
      </p:guideLst>
    </p:cSldViewPr>
  </p:slid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890626" cy="494631"/>
          </a:xfrm>
          <a:prstGeom prst="rect">
            <a:avLst/>
          </a:prstGeom>
        </p:spPr>
        <p:txBody>
          <a:bodyPr vert="horz" lIns="91038" tIns="45519" rIns="91038" bIns="45519" rtlCol="0"/>
          <a:lstStyle>
            <a:lvl1pPr algn="l">
              <a:defRPr sz="1200"/>
            </a:lvl1pPr>
          </a:lstStyle>
          <a:p>
            <a:endParaRPr lang="tr-TR"/>
          </a:p>
        </p:txBody>
      </p:sp>
      <p:sp>
        <p:nvSpPr>
          <p:cNvPr id="3" name="Veri Yer Tutucusu 2"/>
          <p:cNvSpPr>
            <a:spLocks noGrp="1"/>
          </p:cNvSpPr>
          <p:nvPr>
            <p:ph type="dt" sz="quarter" idx="1"/>
          </p:nvPr>
        </p:nvSpPr>
        <p:spPr>
          <a:xfrm>
            <a:off x="3778506" y="0"/>
            <a:ext cx="2890626" cy="494631"/>
          </a:xfrm>
          <a:prstGeom prst="rect">
            <a:avLst/>
          </a:prstGeom>
        </p:spPr>
        <p:txBody>
          <a:bodyPr vert="horz" lIns="91038" tIns="45519" rIns="91038" bIns="45519" rtlCol="0"/>
          <a:lstStyle>
            <a:lvl1pPr algn="r">
              <a:defRPr sz="1200"/>
            </a:lvl1pPr>
          </a:lstStyle>
          <a:p>
            <a:fld id="{CA620D53-646E-4911-82B3-883000BA1DDF}" type="datetimeFigureOut">
              <a:rPr lang="tr-TR" smtClean="0"/>
              <a:t>05.04.2019</a:t>
            </a:fld>
            <a:endParaRPr lang="tr-TR"/>
          </a:p>
        </p:txBody>
      </p:sp>
      <p:sp>
        <p:nvSpPr>
          <p:cNvPr id="4" name="Altbilgi Yer Tutucusu 3"/>
          <p:cNvSpPr>
            <a:spLocks noGrp="1"/>
          </p:cNvSpPr>
          <p:nvPr>
            <p:ph type="ftr" sz="quarter" idx="2"/>
          </p:nvPr>
        </p:nvSpPr>
        <p:spPr>
          <a:xfrm>
            <a:off x="0" y="9363746"/>
            <a:ext cx="2890626" cy="494630"/>
          </a:xfrm>
          <a:prstGeom prst="rect">
            <a:avLst/>
          </a:prstGeom>
        </p:spPr>
        <p:txBody>
          <a:bodyPr vert="horz" lIns="91038" tIns="45519" rIns="91038" bIns="45519" rtlCol="0" anchor="b"/>
          <a:lstStyle>
            <a:lvl1pPr algn="l">
              <a:defRPr sz="1200"/>
            </a:lvl1pPr>
          </a:lstStyle>
          <a:p>
            <a:endParaRPr lang="tr-TR"/>
          </a:p>
        </p:txBody>
      </p:sp>
      <p:sp>
        <p:nvSpPr>
          <p:cNvPr id="5" name="Slayt Numarası Yer Tutucusu 4"/>
          <p:cNvSpPr>
            <a:spLocks noGrp="1"/>
          </p:cNvSpPr>
          <p:nvPr>
            <p:ph type="sldNum" sz="quarter" idx="3"/>
          </p:nvPr>
        </p:nvSpPr>
        <p:spPr>
          <a:xfrm>
            <a:off x="3778506" y="9363746"/>
            <a:ext cx="2890626" cy="494630"/>
          </a:xfrm>
          <a:prstGeom prst="rect">
            <a:avLst/>
          </a:prstGeom>
        </p:spPr>
        <p:txBody>
          <a:bodyPr vert="horz" lIns="91038" tIns="45519" rIns="91038" bIns="45519" rtlCol="0" anchor="b"/>
          <a:lstStyle>
            <a:lvl1pPr algn="r">
              <a:defRPr sz="1200"/>
            </a:lvl1pPr>
          </a:lstStyle>
          <a:p>
            <a:fld id="{E84819E7-7D73-4003-B115-AFC81AABBD00}" type="slidenum">
              <a:rPr lang="tr-TR" smtClean="0"/>
              <a:t>‹#›</a:t>
            </a:fld>
            <a:endParaRPr lang="tr-TR"/>
          </a:p>
        </p:txBody>
      </p:sp>
    </p:spTree>
    <p:extLst>
      <p:ext uri="{BB962C8B-B14F-4D97-AF65-F5344CB8AC3E}">
        <p14:creationId xmlns:p14="http://schemas.microsoft.com/office/powerpoint/2010/main" val="2346187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871538" y="739775"/>
            <a:ext cx="4927600" cy="3697288"/>
          </a:xfrm>
          <a:prstGeom prst="rect">
            <a:avLst/>
          </a:prstGeom>
          <a:noFill/>
          <a:ln w="9525">
            <a:solidFill>
              <a:srgbClr val="000000"/>
            </a:solidFill>
            <a:miter lim="800000"/>
            <a:headEnd/>
            <a:tailEnd/>
          </a:ln>
          <a:effectLst/>
        </p:spPr>
      </p:sp>
      <p:sp>
        <p:nvSpPr>
          <p:cNvPr id="15362" name="Rectangle 2"/>
          <p:cNvSpPr>
            <a:spLocks noGrp="1" noChangeArrowheads="1"/>
          </p:cNvSpPr>
          <p:nvPr>
            <p:ph type="body" sz="quarter" idx="1"/>
          </p:nvPr>
        </p:nvSpPr>
        <p:spPr bwMode="auto">
          <a:xfrm>
            <a:off x="667068" y="4682729"/>
            <a:ext cx="5336540" cy="4436269"/>
          </a:xfrm>
          <a:prstGeom prst="rect">
            <a:avLst/>
          </a:prstGeom>
          <a:noFill/>
          <a:ln w="9525">
            <a:noFill/>
            <a:miter lim="800000"/>
            <a:headEnd/>
            <a:tailEnd/>
          </a:ln>
          <a:effectLst/>
        </p:spPr>
        <p:txBody>
          <a:bodyPr vert="horz" wrap="square" lIns="91038" tIns="45519" rIns="91038" bIns="455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655659"/>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ＭＳ Ｐゴシック" charset="-128"/>
        <a:cs typeface="+mn-cs"/>
      </a:defRPr>
    </a:lvl2pPr>
    <a:lvl3pPr marL="914400" algn="l" rtl="0" fontAlgn="base">
      <a:spcBef>
        <a:spcPct val="0"/>
      </a:spcBef>
      <a:spcAft>
        <a:spcPct val="0"/>
      </a:spcAft>
      <a:defRPr sz="1200" kern="1200">
        <a:solidFill>
          <a:schemeClr val="tx1"/>
        </a:solidFill>
        <a:latin typeface="Gill Sans" charset="0"/>
        <a:ea typeface="ＭＳ Ｐゴシック" charset="-128"/>
        <a:cs typeface="+mn-cs"/>
      </a:defRPr>
    </a:lvl3pPr>
    <a:lvl4pPr marL="1371600" algn="l" rtl="0" fontAlgn="base">
      <a:spcBef>
        <a:spcPct val="0"/>
      </a:spcBef>
      <a:spcAft>
        <a:spcPct val="0"/>
      </a:spcAft>
      <a:defRPr sz="1200" kern="1200">
        <a:solidFill>
          <a:schemeClr val="tx1"/>
        </a:solidFill>
        <a:latin typeface="Gill Sans" charset="0"/>
        <a:ea typeface="ＭＳ Ｐゴシック" charset="-128"/>
        <a:cs typeface="+mn-cs"/>
      </a:defRPr>
    </a:lvl4pPr>
    <a:lvl5pPr marL="1828800" algn="l" rtl="0" fontAlgn="base">
      <a:spcBef>
        <a:spcPct val="0"/>
      </a:spcBef>
      <a:spcAft>
        <a:spcPct val="0"/>
      </a:spcAft>
      <a:defRPr sz="1200" kern="1200">
        <a:solidFill>
          <a:schemeClr val="tx1"/>
        </a:solidFill>
        <a:latin typeface="Gill San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96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25956"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E7656E8-E444-46F8-80D5-5F0356A54D63}" type="slidenum">
              <a:rPr lang="en-US">
                <a:latin typeface="Calibri" panose="020F0502020204030204" pitchFamily="34" charset="0"/>
              </a:rPr>
              <a:pPr eaLnBrk="1" hangingPunct="1"/>
              <a:t>11</a:t>
            </a:fld>
            <a:endParaRPr lang="en-US">
              <a:latin typeface="Calibri" panose="020F0502020204030204" pitchFamily="34" charset="0"/>
            </a:endParaRPr>
          </a:p>
        </p:txBody>
      </p:sp>
    </p:spTree>
    <p:extLst>
      <p:ext uri="{BB962C8B-B14F-4D97-AF65-F5344CB8AC3E}">
        <p14:creationId xmlns:p14="http://schemas.microsoft.com/office/powerpoint/2010/main" val="1015382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28004"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2258B4-25D7-4030-8C90-1AFCE1E12819}" type="slidenum">
              <a:rPr lang="en-US">
                <a:latin typeface="Calibri" panose="020F0502020204030204" pitchFamily="34" charset="0"/>
              </a:rPr>
              <a:pPr eaLnBrk="1" hangingPunct="1"/>
              <a:t>12</a:t>
            </a:fld>
            <a:endParaRPr lang="en-US">
              <a:latin typeface="Calibri" panose="020F0502020204030204" pitchFamily="34" charset="0"/>
            </a:endParaRPr>
          </a:p>
        </p:txBody>
      </p:sp>
    </p:spTree>
    <p:extLst>
      <p:ext uri="{BB962C8B-B14F-4D97-AF65-F5344CB8AC3E}">
        <p14:creationId xmlns:p14="http://schemas.microsoft.com/office/powerpoint/2010/main" val="3946352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29028"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2EFA25C-C913-4BE4-A97A-6ED0A04FBEBB}" type="slidenum">
              <a:rPr lang="en-US">
                <a:latin typeface="Calibri" panose="020F0502020204030204" pitchFamily="34" charset="0"/>
              </a:rPr>
              <a:pPr eaLnBrk="1" hangingPunct="1"/>
              <a:t>13</a:t>
            </a:fld>
            <a:endParaRPr lang="en-US">
              <a:latin typeface="Calibri" panose="020F0502020204030204" pitchFamily="34" charset="0"/>
            </a:endParaRPr>
          </a:p>
        </p:txBody>
      </p:sp>
    </p:spTree>
    <p:extLst>
      <p:ext uri="{BB962C8B-B14F-4D97-AF65-F5344CB8AC3E}">
        <p14:creationId xmlns:p14="http://schemas.microsoft.com/office/powerpoint/2010/main" val="1500485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32100"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9A8485C-B5C5-485C-B0CF-D3C4B31008FE}" type="slidenum">
              <a:rPr lang="en-US">
                <a:latin typeface="Calibri" panose="020F0502020204030204" pitchFamily="34" charset="0"/>
              </a:rPr>
              <a:pPr eaLnBrk="1" hangingPunct="1"/>
              <a:t>14</a:t>
            </a:fld>
            <a:endParaRPr lang="en-US">
              <a:latin typeface="Calibri" panose="020F0502020204030204" pitchFamily="34" charset="0"/>
            </a:endParaRPr>
          </a:p>
        </p:txBody>
      </p:sp>
    </p:spTree>
    <p:extLst>
      <p:ext uri="{BB962C8B-B14F-4D97-AF65-F5344CB8AC3E}">
        <p14:creationId xmlns:p14="http://schemas.microsoft.com/office/powerpoint/2010/main" val="1998436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33124"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76A4CC2-0563-4996-ADFE-FD35635E5D27}" type="slidenum">
              <a:rPr lang="en-US">
                <a:latin typeface="Calibri" panose="020F0502020204030204" pitchFamily="34" charset="0"/>
              </a:rPr>
              <a:pPr eaLnBrk="1" hangingPunct="1"/>
              <a:t>15</a:t>
            </a:fld>
            <a:endParaRPr lang="en-US">
              <a:latin typeface="Calibri" panose="020F0502020204030204" pitchFamily="34" charset="0"/>
            </a:endParaRPr>
          </a:p>
        </p:txBody>
      </p:sp>
    </p:spTree>
    <p:extLst>
      <p:ext uri="{BB962C8B-B14F-4D97-AF65-F5344CB8AC3E}">
        <p14:creationId xmlns:p14="http://schemas.microsoft.com/office/powerpoint/2010/main" val="1092310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39268"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46C6937-BECA-4B40-8A02-66C8ACFD672B}" type="slidenum">
              <a:rPr lang="en-US">
                <a:latin typeface="Calibri" panose="020F0502020204030204" pitchFamily="34" charset="0"/>
              </a:rPr>
              <a:pPr eaLnBrk="1" hangingPunct="1"/>
              <a:t>21</a:t>
            </a:fld>
            <a:endParaRPr lang="en-US">
              <a:latin typeface="Calibri" panose="020F0502020204030204" pitchFamily="34" charset="0"/>
            </a:endParaRPr>
          </a:p>
        </p:txBody>
      </p:sp>
    </p:spTree>
    <p:extLst>
      <p:ext uri="{BB962C8B-B14F-4D97-AF65-F5344CB8AC3E}">
        <p14:creationId xmlns:p14="http://schemas.microsoft.com/office/powerpoint/2010/main" val="1513137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40292"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250AB80-B69B-4431-B4F4-CA127DFD7CC6}" type="slidenum">
              <a:rPr lang="en-US">
                <a:latin typeface="Calibri" panose="020F0502020204030204" pitchFamily="34" charset="0"/>
              </a:rPr>
              <a:pPr eaLnBrk="1" hangingPunct="1"/>
              <a:t>22</a:t>
            </a:fld>
            <a:endParaRPr lang="en-US">
              <a:latin typeface="Calibri" panose="020F0502020204030204" pitchFamily="34" charset="0"/>
            </a:endParaRPr>
          </a:p>
        </p:txBody>
      </p:sp>
    </p:spTree>
    <p:extLst>
      <p:ext uri="{BB962C8B-B14F-4D97-AF65-F5344CB8AC3E}">
        <p14:creationId xmlns:p14="http://schemas.microsoft.com/office/powerpoint/2010/main" val="4198419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41316"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0EDA16D-2B4C-44D4-A5DC-38F94CE19E51}" type="slidenum">
              <a:rPr lang="en-US">
                <a:latin typeface="Calibri" panose="020F0502020204030204" pitchFamily="34" charset="0"/>
              </a:rPr>
              <a:pPr eaLnBrk="1" hangingPunct="1"/>
              <a:t>23</a:t>
            </a:fld>
            <a:endParaRPr lang="en-US">
              <a:latin typeface="Calibri" panose="020F0502020204030204" pitchFamily="34" charset="0"/>
            </a:endParaRPr>
          </a:p>
        </p:txBody>
      </p:sp>
    </p:spTree>
    <p:extLst>
      <p:ext uri="{BB962C8B-B14F-4D97-AF65-F5344CB8AC3E}">
        <p14:creationId xmlns:p14="http://schemas.microsoft.com/office/powerpoint/2010/main" val="2167716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42340"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F11E033-A09E-4E68-9B4C-2CF3D30E770F}" type="slidenum">
              <a:rPr lang="en-US">
                <a:latin typeface="Calibri" panose="020F0502020204030204" pitchFamily="34" charset="0"/>
              </a:rPr>
              <a:pPr eaLnBrk="1" hangingPunct="1"/>
              <a:t>24</a:t>
            </a:fld>
            <a:endParaRPr lang="en-US">
              <a:latin typeface="Calibri" panose="020F0502020204030204" pitchFamily="34" charset="0"/>
            </a:endParaRPr>
          </a:p>
        </p:txBody>
      </p:sp>
    </p:spTree>
    <p:extLst>
      <p:ext uri="{BB962C8B-B14F-4D97-AF65-F5344CB8AC3E}">
        <p14:creationId xmlns:p14="http://schemas.microsoft.com/office/powerpoint/2010/main" val="1924509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45412"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DCE58A-755B-4CB5-B0F0-6AD8213734E5}" type="slidenum">
              <a:rPr lang="en-US">
                <a:latin typeface="Calibri" panose="020F0502020204030204" pitchFamily="34" charset="0"/>
              </a:rPr>
              <a:pPr eaLnBrk="1" hangingPunct="1"/>
              <a:t>25</a:t>
            </a:fld>
            <a:endParaRPr lang="en-US">
              <a:latin typeface="Calibri" panose="020F0502020204030204" pitchFamily="34" charset="0"/>
            </a:endParaRPr>
          </a:p>
        </p:txBody>
      </p:sp>
    </p:spTree>
    <p:extLst>
      <p:ext uri="{BB962C8B-B14F-4D97-AF65-F5344CB8AC3E}">
        <p14:creationId xmlns:p14="http://schemas.microsoft.com/office/powerpoint/2010/main" val="107670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15716"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62EB758-223F-4886-A643-10380D70F482}" type="slidenum">
              <a:rPr lang="en-US">
                <a:latin typeface="Calibri" panose="020F0502020204030204" pitchFamily="34" charset="0"/>
              </a:rPr>
              <a:pPr eaLnBrk="1" hangingPunct="1"/>
              <a:t>3</a:t>
            </a:fld>
            <a:endParaRPr lang="en-US">
              <a:latin typeface="Calibri" panose="020F0502020204030204" pitchFamily="34" charset="0"/>
            </a:endParaRPr>
          </a:p>
        </p:txBody>
      </p:sp>
    </p:spTree>
    <p:extLst>
      <p:ext uri="{BB962C8B-B14F-4D97-AF65-F5344CB8AC3E}">
        <p14:creationId xmlns:p14="http://schemas.microsoft.com/office/powerpoint/2010/main" val="1059108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46436"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7234448-6B87-4D1F-AE5B-1D678AD7D472}" type="slidenum">
              <a:rPr lang="en-US">
                <a:latin typeface="Calibri" panose="020F0502020204030204" pitchFamily="34" charset="0"/>
              </a:rPr>
              <a:pPr eaLnBrk="1" hangingPunct="1"/>
              <a:t>26</a:t>
            </a:fld>
            <a:endParaRPr lang="en-US">
              <a:latin typeface="Calibri" panose="020F0502020204030204" pitchFamily="34" charset="0"/>
            </a:endParaRPr>
          </a:p>
        </p:txBody>
      </p:sp>
    </p:spTree>
    <p:extLst>
      <p:ext uri="{BB962C8B-B14F-4D97-AF65-F5344CB8AC3E}">
        <p14:creationId xmlns:p14="http://schemas.microsoft.com/office/powerpoint/2010/main" val="43013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47460"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C37C947-6B46-46DC-B72C-DA4F85C70009}" type="slidenum">
              <a:rPr lang="en-US">
                <a:latin typeface="Calibri" panose="020F0502020204030204" pitchFamily="34" charset="0"/>
              </a:rPr>
              <a:pPr eaLnBrk="1" hangingPunct="1"/>
              <a:t>27</a:t>
            </a:fld>
            <a:endParaRPr lang="en-US">
              <a:latin typeface="Calibri" panose="020F0502020204030204" pitchFamily="34" charset="0"/>
            </a:endParaRPr>
          </a:p>
        </p:txBody>
      </p:sp>
    </p:spTree>
    <p:extLst>
      <p:ext uri="{BB962C8B-B14F-4D97-AF65-F5344CB8AC3E}">
        <p14:creationId xmlns:p14="http://schemas.microsoft.com/office/powerpoint/2010/main" val="283567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55652"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5DF86AB-5A5D-47C9-AABE-B090296B29A8}" type="slidenum">
              <a:rPr lang="en-US">
                <a:latin typeface="Calibri" panose="020F0502020204030204" pitchFamily="34" charset="0"/>
              </a:rPr>
              <a:pPr eaLnBrk="1" hangingPunct="1"/>
              <a:t>35</a:t>
            </a:fld>
            <a:endParaRPr lang="en-US">
              <a:latin typeface="Calibri" panose="020F0502020204030204" pitchFamily="34" charset="0"/>
            </a:endParaRPr>
          </a:p>
        </p:txBody>
      </p:sp>
    </p:spTree>
    <p:extLst>
      <p:ext uri="{BB962C8B-B14F-4D97-AF65-F5344CB8AC3E}">
        <p14:creationId xmlns:p14="http://schemas.microsoft.com/office/powerpoint/2010/main" val="3694825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56676"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E3E7E3-810D-44D8-B3AA-461A970C3648}" type="slidenum">
              <a:rPr lang="en-US">
                <a:latin typeface="Calibri" panose="020F0502020204030204" pitchFamily="34" charset="0"/>
              </a:rPr>
              <a:pPr eaLnBrk="1" hangingPunct="1"/>
              <a:t>36</a:t>
            </a:fld>
            <a:endParaRPr lang="en-US">
              <a:latin typeface="Calibri" panose="020F0502020204030204" pitchFamily="34" charset="0"/>
            </a:endParaRPr>
          </a:p>
        </p:txBody>
      </p:sp>
    </p:spTree>
    <p:extLst>
      <p:ext uri="{BB962C8B-B14F-4D97-AF65-F5344CB8AC3E}">
        <p14:creationId xmlns:p14="http://schemas.microsoft.com/office/powerpoint/2010/main" val="2410830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57700"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5516C32-4B26-437F-B438-1C2DFDA361FB}" type="slidenum">
              <a:rPr lang="en-US">
                <a:latin typeface="Calibri" panose="020F0502020204030204" pitchFamily="34" charset="0"/>
              </a:rPr>
              <a:pPr eaLnBrk="1" hangingPunct="1"/>
              <a:t>37</a:t>
            </a:fld>
            <a:endParaRPr lang="en-US">
              <a:latin typeface="Calibri" panose="020F0502020204030204" pitchFamily="34" charset="0"/>
            </a:endParaRPr>
          </a:p>
        </p:txBody>
      </p:sp>
    </p:spTree>
    <p:extLst>
      <p:ext uri="{BB962C8B-B14F-4D97-AF65-F5344CB8AC3E}">
        <p14:creationId xmlns:p14="http://schemas.microsoft.com/office/powerpoint/2010/main" val="340164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58724"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764CA15-3904-4112-BA6E-D4F2249D9D8A}" type="slidenum">
              <a:rPr lang="en-US">
                <a:latin typeface="Calibri" panose="020F0502020204030204" pitchFamily="34" charset="0"/>
              </a:rPr>
              <a:pPr eaLnBrk="1" hangingPunct="1"/>
              <a:t>38</a:t>
            </a:fld>
            <a:endParaRPr lang="en-US">
              <a:latin typeface="Calibri" panose="020F0502020204030204" pitchFamily="34" charset="0"/>
            </a:endParaRPr>
          </a:p>
        </p:txBody>
      </p:sp>
    </p:spTree>
    <p:extLst>
      <p:ext uri="{BB962C8B-B14F-4D97-AF65-F5344CB8AC3E}">
        <p14:creationId xmlns:p14="http://schemas.microsoft.com/office/powerpoint/2010/main" val="1362781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59748"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B04BD82-B6E6-434B-9C1D-6A4B6E09650F}" type="slidenum">
              <a:rPr lang="en-US">
                <a:latin typeface="Calibri" panose="020F0502020204030204" pitchFamily="34" charset="0"/>
              </a:rPr>
              <a:pPr eaLnBrk="1" hangingPunct="1"/>
              <a:t>39</a:t>
            </a:fld>
            <a:endParaRPr lang="en-US">
              <a:latin typeface="Calibri" panose="020F0502020204030204" pitchFamily="34" charset="0"/>
            </a:endParaRPr>
          </a:p>
        </p:txBody>
      </p:sp>
    </p:spTree>
    <p:extLst>
      <p:ext uri="{BB962C8B-B14F-4D97-AF65-F5344CB8AC3E}">
        <p14:creationId xmlns:p14="http://schemas.microsoft.com/office/powerpoint/2010/main" val="3023581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61796"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F356091-8D4D-4D4E-A307-2B56CB430627}" type="slidenum">
              <a:rPr lang="en-US">
                <a:latin typeface="Calibri" panose="020F0502020204030204" pitchFamily="34" charset="0"/>
              </a:rPr>
              <a:pPr eaLnBrk="1" hangingPunct="1"/>
              <a:t>40</a:t>
            </a:fld>
            <a:endParaRPr lang="en-US">
              <a:latin typeface="Calibri" panose="020F0502020204030204" pitchFamily="34" charset="0"/>
            </a:endParaRPr>
          </a:p>
        </p:txBody>
      </p:sp>
    </p:spTree>
    <p:extLst>
      <p:ext uri="{BB962C8B-B14F-4D97-AF65-F5344CB8AC3E}">
        <p14:creationId xmlns:p14="http://schemas.microsoft.com/office/powerpoint/2010/main" val="2821969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67940"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C53758-82D7-41F0-8646-96298F2E84DB}" type="slidenum">
              <a:rPr lang="en-US">
                <a:latin typeface="Calibri" panose="020F0502020204030204" pitchFamily="34" charset="0"/>
              </a:rPr>
              <a:pPr eaLnBrk="1" hangingPunct="1"/>
              <a:t>46</a:t>
            </a:fld>
            <a:endParaRPr lang="en-US">
              <a:latin typeface="Calibri" panose="020F0502020204030204" pitchFamily="34" charset="0"/>
            </a:endParaRPr>
          </a:p>
        </p:txBody>
      </p:sp>
    </p:spTree>
    <p:extLst>
      <p:ext uri="{BB962C8B-B14F-4D97-AF65-F5344CB8AC3E}">
        <p14:creationId xmlns:p14="http://schemas.microsoft.com/office/powerpoint/2010/main" val="1718448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71012"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80F8E0-7000-4CAC-BB1C-D43863DDDED6}" type="slidenum">
              <a:rPr lang="en-US">
                <a:latin typeface="Calibri" panose="020F0502020204030204" pitchFamily="34" charset="0"/>
              </a:rPr>
              <a:pPr eaLnBrk="1" hangingPunct="1"/>
              <a:t>47</a:t>
            </a:fld>
            <a:endParaRPr lang="en-US">
              <a:latin typeface="Calibri" panose="020F0502020204030204" pitchFamily="34" charset="0"/>
            </a:endParaRPr>
          </a:p>
        </p:txBody>
      </p:sp>
    </p:spTree>
    <p:extLst>
      <p:ext uri="{BB962C8B-B14F-4D97-AF65-F5344CB8AC3E}">
        <p14:creationId xmlns:p14="http://schemas.microsoft.com/office/powerpoint/2010/main" val="55840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16740"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1D31859-0A2B-4EB6-A822-8BA61DEE8478}" type="slidenum">
              <a:rPr lang="en-US">
                <a:latin typeface="Calibri" panose="020F0502020204030204" pitchFamily="34" charset="0"/>
              </a:rPr>
              <a:pPr eaLnBrk="1" hangingPunct="1"/>
              <a:t>4</a:t>
            </a:fld>
            <a:endParaRPr lang="en-US">
              <a:latin typeface="Calibri" panose="020F0502020204030204" pitchFamily="34" charset="0"/>
            </a:endParaRPr>
          </a:p>
        </p:txBody>
      </p:sp>
    </p:spTree>
    <p:extLst>
      <p:ext uri="{BB962C8B-B14F-4D97-AF65-F5344CB8AC3E}">
        <p14:creationId xmlns:p14="http://schemas.microsoft.com/office/powerpoint/2010/main" val="2729493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72036"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A1E21B-1B56-46F4-BBF6-85AA4F710449}" type="slidenum">
              <a:rPr lang="en-US">
                <a:latin typeface="Calibri" panose="020F0502020204030204" pitchFamily="34" charset="0"/>
              </a:rPr>
              <a:pPr eaLnBrk="1" hangingPunct="1"/>
              <a:t>51</a:t>
            </a:fld>
            <a:endParaRPr lang="en-US">
              <a:latin typeface="Calibri" panose="020F0502020204030204" pitchFamily="34" charset="0"/>
            </a:endParaRPr>
          </a:p>
        </p:txBody>
      </p:sp>
    </p:spTree>
    <p:extLst>
      <p:ext uri="{BB962C8B-B14F-4D97-AF65-F5344CB8AC3E}">
        <p14:creationId xmlns:p14="http://schemas.microsoft.com/office/powerpoint/2010/main" val="3657415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76132"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78F4F41-5361-45AA-9502-880396F2D994}" type="slidenum">
              <a:rPr lang="en-US">
                <a:latin typeface="Calibri" panose="020F0502020204030204" pitchFamily="34" charset="0"/>
              </a:rPr>
              <a:pPr eaLnBrk="1" hangingPunct="1"/>
              <a:t>52</a:t>
            </a:fld>
            <a:endParaRPr lang="en-US">
              <a:latin typeface="Calibri" panose="020F0502020204030204" pitchFamily="34" charset="0"/>
            </a:endParaRPr>
          </a:p>
        </p:txBody>
      </p:sp>
    </p:spTree>
    <p:extLst>
      <p:ext uri="{BB962C8B-B14F-4D97-AF65-F5344CB8AC3E}">
        <p14:creationId xmlns:p14="http://schemas.microsoft.com/office/powerpoint/2010/main" val="1919671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77156"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0BE18D3-95D5-47AF-81BC-0DCAFF17D581}" type="slidenum">
              <a:rPr lang="en-US">
                <a:latin typeface="Calibri" panose="020F0502020204030204" pitchFamily="34" charset="0"/>
              </a:rPr>
              <a:pPr eaLnBrk="1" hangingPunct="1"/>
              <a:t>53</a:t>
            </a:fld>
            <a:endParaRPr lang="en-US">
              <a:latin typeface="Calibri" panose="020F0502020204030204" pitchFamily="34" charset="0"/>
            </a:endParaRPr>
          </a:p>
        </p:txBody>
      </p:sp>
    </p:spTree>
    <p:extLst>
      <p:ext uri="{BB962C8B-B14F-4D97-AF65-F5344CB8AC3E}">
        <p14:creationId xmlns:p14="http://schemas.microsoft.com/office/powerpoint/2010/main" val="1980258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81252"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1877A97-D9B1-4708-84F3-E662B68C48C0}" type="slidenum">
              <a:rPr lang="en-US">
                <a:latin typeface="Calibri" panose="020F0502020204030204" pitchFamily="34" charset="0"/>
              </a:rPr>
              <a:pPr eaLnBrk="1" hangingPunct="1"/>
              <a:t>54</a:t>
            </a:fld>
            <a:endParaRPr lang="en-US">
              <a:latin typeface="Calibri" panose="020F0502020204030204" pitchFamily="34" charset="0"/>
            </a:endParaRPr>
          </a:p>
        </p:txBody>
      </p:sp>
    </p:spTree>
    <p:extLst>
      <p:ext uri="{BB962C8B-B14F-4D97-AF65-F5344CB8AC3E}">
        <p14:creationId xmlns:p14="http://schemas.microsoft.com/office/powerpoint/2010/main" val="3958805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83300"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F61E1D9-26D8-42D8-B4F1-BEE861140602}" type="slidenum">
              <a:rPr lang="en-US">
                <a:latin typeface="Calibri" panose="020F0502020204030204" pitchFamily="34" charset="0"/>
              </a:rPr>
              <a:pPr eaLnBrk="1" hangingPunct="1"/>
              <a:t>61</a:t>
            </a:fld>
            <a:endParaRPr lang="en-US">
              <a:latin typeface="Calibri" panose="020F0502020204030204" pitchFamily="34" charset="0"/>
            </a:endParaRPr>
          </a:p>
        </p:txBody>
      </p:sp>
    </p:spTree>
    <p:extLst>
      <p:ext uri="{BB962C8B-B14F-4D97-AF65-F5344CB8AC3E}">
        <p14:creationId xmlns:p14="http://schemas.microsoft.com/office/powerpoint/2010/main" val="1845135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95588"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BF1CB2-DA97-46B8-BE1C-ADACE7BF672B}" type="slidenum">
              <a:rPr lang="en-US">
                <a:latin typeface="Calibri" panose="020F0502020204030204" pitchFamily="34" charset="0"/>
              </a:rPr>
              <a:pPr eaLnBrk="1" hangingPunct="1"/>
              <a:t>65</a:t>
            </a:fld>
            <a:endParaRPr lang="en-US">
              <a:latin typeface="Calibri" panose="020F0502020204030204" pitchFamily="34" charset="0"/>
            </a:endParaRPr>
          </a:p>
        </p:txBody>
      </p:sp>
    </p:spTree>
    <p:extLst>
      <p:ext uri="{BB962C8B-B14F-4D97-AF65-F5344CB8AC3E}">
        <p14:creationId xmlns:p14="http://schemas.microsoft.com/office/powerpoint/2010/main" val="322426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17764"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E452801-94A0-4390-8139-89E265202885}" type="slidenum">
              <a:rPr lang="en-US">
                <a:latin typeface="Calibri" panose="020F0502020204030204" pitchFamily="34" charset="0"/>
              </a:rPr>
              <a:pPr eaLnBrk="1" hangingPunct="1"/>
              <a:t>5</a:t>
            </a:fld>
            <a:endParaRPr lang="en-US">
              <a:latin typeface="Calibri" panose="020F0502020204030204" pitchFamily="34" charset="0"/>
            </a:endParaRPr>
          </a:p>
        </p:txBody>
      </p:sp>
    </p:spTree>
    <p:extLst>
      <p:ext uri="{BB962C8B-B14F-4D97-AF65-F5344CB8AC3E}">
        <p14:creationId xmlns:p14="http://schemas.microsoft.com/office/powerpoint/2010/main" val="415322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59677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18788"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0A56F53-342B-4851-B2AD-AE3C515B1604}" type="slidenum">
              <a:rPr lang="en-US">
                <a:latin typeface="Calibri" panose="020F0502020204030204" pitchFamily="34" charset="0"/>
              </a:rPr>
              <a:pPr eaLnBrk="1" hangingPunct="1"/>
              <a:t>7</a:t>
            </a:fld>
            <a:endParaRPr lang="en-US">
              <a:latin typeface="Calibri" panose="020F0502020204030204" pitchFamily="34" charset="0"/>
            </a:endParaRPr>
          </a:p>
        </p:txBody>
      </p:sp>
    </p:spTree>
    <p:extLst>
      <p:ext uri="{BB962C8B-B14F-4D97-AF65-F5344CB8AC3E}">
        <p14:creationId xmlns:p14="http://schemas.microsoft.com/office/powerpoint/2010/main" val="3033802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19812"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EC4A5D4-843B-4526-87A9-8E66FE6C9EB0}" type="slidenum">
              <a:rPr lang="en-US">
                <a:latin typeface="Calibri" panose="020F0502020204030204" pitchFamily="34" charset="0"/>
              </a:rPr>
              <a:pPr eaLnBrk="1" hangingPunct="1"/>
              <a:t>8</a:t>
            </a:fld>
            <a:endParaRPr lang="en-US">
              <a:latin typeface="Calibri" panose="020F0502020204030204" pitchFamily="34" charset="0"/>
            </a:endParaRPr>
          </a:p>
        </p:txBody>
      </p:sp>
    </p:spTree>
    <p:extLst>
      <p:ext uri="{BB962C8B-B14F-4D97-AF65-F5344CB8AC3E}">
        <p14:creationId xmlns:p14="http://schemas.microsoft.com/office/powerpoint/2010/main" val="180444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dirty="0" smtClean="0"/>
          </a:p>
        </p:txBody>
      </p:sp>
      <p:sp>
        <p:nvSpPr>
          <p:cNvPr id="122884"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76F433A-7388-454F-B8DF-54F4E5D5D47B}" type="slidenum">
              <a:rPr lang="en-US">
                <a:latin typeface="Calibri" panose="020F0502020204030204" pitchFamily="34" charset="0"/>
              </a:rPr>
              <a:pPr eaLnBrk="1" hangingPunct="1"/>
              <a:t>9</a:t>
            </a:fld>
            <a:endParaRPr lang="en-US">
              <a:latin typeface="Calibri" panose="020F0502020204030204" pitchFamily="34" charset="0"/>
            </a:endParaRPr>
          </a:p>
        </p:txBody>
      </p:sp>
    </p:spTree>
    <p:extLst>
      <p:ext uri="{BB962C8B-B14F-4D97-AF65-F5344CB8AC3E}">
        <p14:creationId xmlns:p14="http://schemas.microsoft.com/office/powerpoint/2010/main" val="2806970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smtClean="0"/>
          </a:p>
        </p:txBody>
      </p:sp>
      <p:sp>
        <p:nvSpPr>
          <p:cNvPr id="123908" name="Slide Number Placeholder 3"/>
          <p:cNvSpPr>
            <a:spLocks noGrp="1"/>
          </p:cNvSpPr>
          <p:nvPr>
            <p:ph type="sldNum" sz="quarter" idx="5"/>
          </p:nvPr>
        </p:nvSpPr>
        <p:spPr bwMode="auto">
          <a:xfrm>
            <a:off x="3778506" y="9363746"/>
            <a:ext cx="2890626" cy="492919"/>
          </a:xfrm>
          <a:prstGeom prst="rect">
            <a:avLst/>
          </a:prstGeom>
          <a:ln>
            <a:miter lim="800000"/>
            <a:headEnd/>
            <a:tailEnd/>
          </a:ln>
        </p:spPr>
        <p:txBody>
          <a:bodyPr lIns="91038" tIns="45519" rIns="91038" bIns="45519"/>
          <a:lstStyle>
            <a:lvl1pPr eaLnBrk="0" hangingPunct="0">
              <a:defRPr>
                <a:solidFill>
                  <a:schemeClr val="tx1"/>
                </a:solidFill>
                <a:latin typeface="Arial" panose="020B0604020202020204" pitchFamily="34" charset="0"/>
                <a:cs typeface="Arial" panose="020B0604020202020204" pitchFamily="34" charset="0"/>
              </a:defRPr>
            </a:lvl1pPr>
            <a:lvl2pPr marL="739681" indent="-284493" eaLnBrk="0" hangingPunct="0">
              <a:defRPr>
                <a:solidFill>
                  <a:schemeClr val="tx1"/>
                </a:solidFill>
                <a:latin typeface="Arial" panose="020B0604020202020204" pitchFamily="34" charset="0"/>
                <a:cs typeface="Arial" panose="020B0604020202020204" pitchFamily="34" charset="0"/>
              </a:defRPr>
            </a:lvl2pPr>
            <a:lvl3pPr marL="1137971" indent="-227594" eaLnBrk="0" hangingPunct="0">
              <a:defRPr>
                <a:solidFill>
                  <a:schemeClr val="tx1"/>
                </a:solidFill>
                <a:latin typeface="Arial" panose="020B0604020202020204" pitchFamily="34" charset="0"/>
                <a:cs typeface="Arial" panose="020B0604020202020204" pitchFamily="34" charset="0"/>
              </a:defRPr>
            </a:lvl3pPr>
            <a:lvl4pPr marL="1593159" indent="-227594" eaLnBrk="0" hangingPunct="0">
              <a:defRPr>
                <a:solidFill>
                  <a:schemeClr val="tx1"/>
                </a:solidFill>
                <a:latin typeface="Arial" panose="020B0604020202020204" pitchFamily="34" charset="0"/>
                <a:cs typeface="Arial" panose="020B0604020202020204" pitchFamily="34" charset="0"/>
              </a:defRPr>
            </a:lvl4pPr>
            <a:lvl5pPr marL="2048347" indent="-227594" eaLnBrk="0" hangingPunct="0">
              <a:defRPr>
                <a:solidFill>
                  <a:schemeClr val="tx1"/>
                </a:solidFill>
                <a:latin typeface="Arial" panose="020B0604020202020204" pitchFamily="34" charset="0"/>
                <a:cs typeface="Arial" panose="020B0604020202020204" pitchFamily="34" charset="0"/>
              </a:defRPr>
            </a:lvl5pPr>
            <a:lvl6pPr marL="2503536"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58724"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13912"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69101" indent="-227594"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A8B7B58-82AC-4BB6-8618-118ECA2F916B}" type="slidenum">
              <a:rPr lang="en-US">
                <a:latin typeface="Calibri" panose="020F0502020204030204" pitchFamily="34" charset="0"/>
              </a:rPr>
              <a:pPr eaLnBrk="1" hangingPunct="1"/>
              <a:t>10</a:t>
            </a:fld>
            <a:endParaRPr lang="en-US">
              <a:latin typeface="Calibri" panose="020F0502020204030204" pitchFamily="34" charset="0"/>
            </a:endParaRPr>
          </a:p>
        </p:txBody>
      </p:sp>
    </p:spTree>
    <p:extLst>
      <p:ext uri="{BB962C8B-B14F-4D97-AF65-F5344CB8AC3E}">
        <p14:creationId xmlns:p14="http://schemas.microsoft.com/office/powerpoint/2010/main" val="3303955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lvl2pPr>
              <a:buFont typeface="Wingdings" pitchFamily="2" charset="2"/>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pPr>
              <a:defRPr/>
            </a:pPr>
            <a:fld id="{852FF887-A7A8-4C63-9EC9-8B92B8BBA1BB}" type="datetime1">
              <a:rPr lang="en-US"/>
              <a:pPr>
                <a:defRPr/>
              </a:pPr>
              <a:t>4/5/2019</a:t>
            </a:fld>
            <a:endParaRPr lang="en-US"/>
          </a:p>
        </p:txBody>
      </p:sp>
      <p:sp>
        <p:nvSpPr>
          <p:cNvPr id="5" name="Footer Placeholder 21"/>
          <p:cNvSpPr>
            <a:spLocks noGrp="1"/>
          </p:cNvSpPr>
          <p:nvPr>
            <p:ph type="ftr" sz="quarter" idx="11"/>
          </p:nvPr>
        </p:nvSpPr>
        <p:spPr>
          <a:xfrm>
            <a:off x="3962400" y="6408738"/>
            <a:ext cx="2768600" cy="365125"/>
          </a:xfrm>
          <a:prstGeom prst="rect">
            <a:avLst/>
          </a:prstGeom>
        </p:spPr>
        <p:txBody>
          <a:bodyPr/>
          <a:lstStyle>
            <a:lvl1pPr>
              <a:defRPr/>
            </a:lvl1pPr>
          </a:lstStyle>
          <a:p>
            <a:pPr>
              <a:defRPr/>
            </a:pPr>
            <a:r>
              <a:rPr lang="en-US"/>
              <a:t>© Copyright 1992-2012 by Pearson Education, Inc. All Rights Reserved.</a:t>
            </a: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8C44F9DD-FAE6-42A5-8D10-B0C6D7A7A271}" type="slidenum">
              <a:rPr lang="en-US"/>
              <a:pPr/>
              <a:t>‹#›</a:t>
            </a:fld>
            <a:endParaRPr lang="en-US"/>
          </a:p>
        </p:txBody>
      </p:sp>
    </p:spTree>
    <p:extLst>
      <p:ext uri="{BB962C8B-B14F-4D97-AF65-F5344CB8AC3E}">
        <p14:creationId xmlns:p14="http://schemas.microsoft.com/office/powerpoint/2010/main" val="1464734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tr-T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tr-TR"/>
          </a:p>
        </p:txBody>
      </p:sp>
      <p:sp>
        <p:nvSpPr>
          <p:cNvPr id="4" name="Slide Number Placeholder 3"/>
          <p:cNvSpPr>
            <a:spLocks noGrp="1"/>
          </p:cNvSpPr>
          <p:nvPr>
            <p:ph type="sldNum" sz="quarter" idx="10"/>
          </p:nvPr>
        </p:nvSpPr>
        <p:spPr/>
        <p:txBody>
          <a:bodyPr/>
          <a:lstStyle>
            <a:lvl1pPr>
              <a:defRPr/>
            </a:lvl1pPr>
          </a:lstStyle>
          <a:p>
            <a:fld id="{199E934E-3B31-4503-9EAC-C67B2FB4E41C}"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75855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2B96255A-5C4D-40B3-9F4F-C1FBF13A7DC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772788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92D6FF09-1D15-4A2D-BE44-A37024B71C5A}"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95480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71628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82296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Slide Number Placeholder 4"/>
          <p:cNvSpPr>
            <a:spLocks noGrp="1"/>
          </p:cNvSpPr>
          <p:nvPr>
            <p:ph type="sldNum" sz="quarter" idx="10"/>
          </p:nvPr>
        </p:nvSpPr>
        <p:spPr/>
        <p:txBody>
          <a:bodyPr/>
          <a:lstStyle>
            <a:lvl1pPr>
              <a:defRPr/>
            </a:lvl1pPr>
          </a:lstStyle>
          <a:p>
            <a:fld id="{6D7F69E1-9C4B-44F5-AA3F-E77B419D1FC1}"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967887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Slide Number Placeholder 6"/>
          <p:cNvSpPr>
            <a:spLocks noGrp="1"/>
          </p:cNvSpPr>
          <p:nvPr>
            <p:ph type="sldNum" sz="quarter" idx="10"/>
          </p:nvPr>
        </p:nvSpPr>
        <p:spPr/>
        <p:txBody>
          <a:bodyPr/>
          <a:lstStyle>
            <a:lvl1pPr>
              <a:defRPr/>
            </a:lvl1pPr>
          </a:lstStyle>
          <a:p>
            <a:fld id="{9ACE0E43-2828-4A47-BC09-98A233C4F61D}"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869507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Slide Number Placeholder 2"/>
          <p:cNvSpPr>
            <a:spLocks noGrp="1"/>
          </p:cNvSpPr>
          <p:nvPr>
            <p:ph type="sldNum" sz="quarter" idx="10"/>
          </p:nvPr>
        </p:nvSpPr>
        <p:spPr/>
        <p:txBody>
          <a:bodyPr/>
          <a:lstStyle>
            <a:lvl1pPr>
              <a:defRPr/>
            </a:lvl1pPr>
          </a:lstStyle>
          <a:p>
            <a:fld id="{C6F8373F-E3FB-4EED-A609-636D7C7EBA38}"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688263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EFC4AA04-2DBC-4727-BBB6-367086E8AE4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777783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6ECE4E-300F-49FA-857C-733CC2B223C7}"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37691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8BFC631-2E53-4027-88CC-4ACF08202E84}"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253295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E62354CF-31EE-4F27-ABD5-02DBE1A82DB7}"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5212887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29650" y="152400"/>
            <a:ext cx="514350" cy="3124200"/>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7086600" y="152400"/>
            <a:ext cx="1390650" cy="3124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911636A7-4CEC-4234-B541-9DE241FC8D1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7674545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86600" y="152400"/>
            <a:ext cx="2057400" cy="701675"/>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7162800" y="1166813"/>
            <a:ext cx="914400" cy="210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8229600" y="1166813"/>
            <a:ext cx="914400" cy="210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Slide Number Placeholder 4"/>
          <p:cNvSpPr>
            <a:spLocks noGrp="1"/>
          </p:cNvSpPr>
          <p:nvPr>
            <p:ph type="sldNum" sz="quarter" idx="10"/>
          </p:nvPr>
        </p:nvSpPr>
        <p:spPr>
          <a:xfrm>
            <a:off x="7010400" y="0"/>
            <a:ext cx="2133600" cy="476250"/>
          </a:xfrm>
        </p:spPr>
        <p:txBody>
          <a:bodyPr/>
          <a:lstStyle>
            <a:lvl1pPr>
              <a:defRPr/>
            </a:lvl1pPr>
          </a:lstStyle>
          <a:p>
            <a:fld id="{2D155009-32D2-4921-A9E3-E2B25CA3A31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161532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086600" y="152400"/>
            <a:ext cx="2057400" cy="701675"/>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7162800" y="1166813"/>
            <a:ext cx="914400" cy="210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8229600" y="1166813"/>
            <a:ext cx="914400" cy="97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8229600" y="2297113"/>
            <a:ext cx="914400" cy="979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Slide Number Placeholder 5"/>
          <p:cNvSpPr>
            <a:spLocks noGrp="1"/>
          </p:cNvSpPr>
          <p:nvPr>
            <p:ph type="sldNum" sz="quarter" idx="10"/>
          </p:nvPr>
        </p:nvSpPr>
        <p:spPr>
          <a:xfrm>
            <a:off x="7010400" y="0"/>
            <a:ext cx="2133600" cy="476250"/>
          </a:xfrm>
        </p:spPr>
        <p:txBody>
          <a:bodyPr/>
          <a:lstStyle>
            <a:lvl1pPr>
              <a:defRPr/>
            </a:lvl1pPr>
          </a:lstStyle>
          <a:p>
            <a:fld id="{F64AD102-F639-4264-948B-9D0DFA4EBD3C}"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5828836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tr-T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tr-TR"/>
          </a:p>
        </p:txBody>
      </p:sp>
      <p:sp>
        <p:nvSpPr>
          <p:cNvPr id="4" name="Slide Number Placeholder 3"/>
          <p:cNvSpPr>
            <a:spLocks noGrp="1"/>
          </p:cNvSpPr>
          <p:nvPr>
            <p:ph type="sldNum" sz="quarter" idx="10"/>
          </p:nvPr>
        </p:nvSpPr>
        <p:spPr/>
        <p:txBody>
          <a:bodyPr/>
          <a:lstStyle>
            <a:lvl1pPr>
              <a:defRPr/>
            </a:lvl1pPr>
          </a:lstStyle>
          <a:p>
            <a:fld id="{199E934E-3B31-4503-9EAC-C67B2FB4E41C}"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9744517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2B96255A-5C4D-40B3-9F4F-C1FBF13A7DC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861168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92D6FF09-1D15-4A2D-BE44-A37024B71C5A}"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41684992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71628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82296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Slide Number Placeholder 4"/>
          <p:cNvSpPr>
            <a:spLocks noGrp="1"/>
          </p:cNvSpPr>
          <p:nvPr>
            <p:ph type="sldNum" sz="quarter" idx="10"/>
          </p:nvPr>
        </p:nvSpPr>
        <p:spPr/>
        <p:txBody>
          <a:bodyPr/>
          <a:lstStyle>
            <a:lvl1pPr>
              <a:defRPr/>
            </a:lvl1pPr>
          </a:lstStyle>
          <a:p>
            <a:fld id="{6D7F69E1-9C4B-44F5-AA3F-E77B419D1FC1}"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73382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Slide Number Placeholder 6"/>
          <p:cNvSpPr>
            <a:spLocks noGrp="1"/>
          </p:cNvSpPr>
          <p:nvPr>
            <p:ph type="sldNum" sz="quarter" idx="10"/>
          </p:nvPr>
        </p:nvSpPr>
        <p:spPr/>
        <p:txBody>
          <a:bodyPr/>
          <a:lstStyle>
            <a:lvl1pPr>
              <a:defRPr/>
            </a:lvl1pPr>
          </a:lstStyle>
          <a:p>
            <a:fld id="{9ACE0E43-2828-4A47-BC09-98A233C4F61D}"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2738262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Slide Number Placeholder 2"/>
          <p:cNvSpPr>
            <a:spLocks noGrp="1"/>
          </p:cNvSpPr>
          <p:nvPr>
            <p:ph type="sldNum" sz="quarter" idx="10"/>
          </p:nvPr>
        </p:nvSpPr>
        <p:spPr/>
        <p:txBody>
          <a:bodyPr/>
          <a:lstStyle>
            <a:lvl1pPr>
              <a:defRPr/>
            </a:lvl1pPr>
          </a:lstStyle>
          <a:p>
            <a:fld id="{C6F8373F-E3FB-4EED-A609-636D7C7EBA38}"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478760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EFC4AA04-2DBC-4727-BBB6-367086E8AE4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9393016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6ECE4E-300F-49FA-857C-733CC2B223C7}"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7516599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8BFC631-2E53-4027-88CC-4ACF08202E84}"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0106848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E62354CF-31EE-4F27-ABD5-02DBE1A82DB7}"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345492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29650" y="152400"/>
            <a:ext cx="514350" cy="3124200"/>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7086600" y="152400"/>
            <a:ext cx="1390650" cy="3124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911636A7-4CEC-4234-B541-9DE241FC8D1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3823350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86600" y="152400"/>
            <a:ext cx="2057400" cy="701675"/>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7162800" y="1166813"/>
            <a:ext cx="914400" cy="210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8229600" y="1166813"/>
            <a:ext cx="914400" cy="210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Slide Number Placeholder 4"/>
          <p:cNvSpPr>
            <a:spLocks noGrp="1"/>
          </p:cNvSpPr>
          <p:nvPr>
            <p:ph type="sldNum" sz="quarter" idx="10"/>
          </p:nvPr>
        </p:nvSpPr>
        <p:spPr>
          <a:xfrm>
            <a:off x="7010400" y="0"/>
            <a:ext cx="2133600" cy="476250"/>
          </a:xfrm>
        </p:spPr>
        <p:txBody>
          <a:bodyPr/>
          <a:lstStyle>
            <a:lvl1pPr>
              <a:defRPr/>
            </a:lvl1pPr>
          </a:lstStyle>
          <a:p>
            <a:fld id="{2D155009-32D2-4921-A9E3-E2B25CA3A31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5390212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086600" y="152400"/>
            <a:ext cx="2057400" cy="701675"/>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7162800" y="1166813"/>
            <a:ext cx="914400" cy="210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8229600" y="1166813"/>
            <a:ext cx="914400" cy="97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8229600" y="2297113"/>
            <a:ext cx="914400" cy="979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Slide Number Placeholder 5"/>
          <p:cNvSpPr>
            <a:spLocks noGrp="1"/>
          </p:cNvSpPr>
          <p:nvPr>
            <p:ph type="sldNum" sz="quarter" idx="10"/>
          </p:nvPr>
        </p:nvSpPr>
        <p:spPr>
          <a:xfrm>
            <a:off x="7010400" y="0"/>
            <a:ext cx="2133600" cy="476250"/>
          </a:xfrm>
        </p:spPr>
        <p:txBody>
          <a:bodyPr/>
          <a:lstStyle>
            <a:lvl1pPr>
              <a:defRPr/>
            </a:lvl1pPr>
          </a:lstStyle>
          <a:p>
            <a:fld id="{F64AD102-F639-4264-948B-9D0DFA4EBD3C}"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0801150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tr-T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tr-TR"/>
          </a:p>
        </p:txBody>
      </p:sp>
      <p:sp>
        <p:nvSpPr>
          <p:cNvPr id="4" name="Slide Number Placeholder 3"/>
          <p:cNvSpPr>
            <a:spLocks noGrp="1"/>
          </p:cNvSpPr>
          <p:nvPr>
            <p:ph type="sldNum" sz="quarter" idx="10"/>
          </p:nvPr>
        </p:nvSpPr>
        <p:spPr/>
        <p:txBody>
          <a:bodyPr/>
          <a:lstStyle>
            <a:lvl1pPr>
              <a:defRPr/>
            </a:lvl1pPr>
          </a:lstStyle>
          <a:p>
            <a:fld id="{D4B03131-EF5D-4AF8-A2A1-133F0AC93A69}"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891366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D8C52C54-AADA-4886-B34C-F326E06C0BFB}"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1935553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541C5B5C-5BC5-484B-AD23-2448CE228726}"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7628327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685800" y="1341438"/>
            <a:ext cx="39243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762500" y="1341438"/>
            <a:ext cx="39243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Slide Number Placeholder 4"/>
          <p:cNvSpPr>
            <a:spLocks noGrp="1"/>
          </p:cNvSpPr>
          <p:nvPr>
            <p:ph type="sldNum" sz="quarter" idx="10"/>
          </p:nvPr>
        </p:nvSpPr>
        <p:spPr/>
        <p:txBody>
          <a:bodyPr/>
          <a:lstStyle>
            <a:lvl1pPr>
              <a:defRPr/>
            </a:lvl1pPr>
          </a:lstStyle>
          <a:p>
            <a:fld id="{87750D29-8A94-45D0-A1F2-66D27F377A65}"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5417525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Slide Number Placeholder 6"/>
          <p:cNvSpPr>
            <a:spLocks noGrp="1"/>
          </p:cNvSpPr>
          <p:nvPr>
            <p:ph type="sldNum" sz="quarter" idx="10"/>
          </p:nvPr>
        </p:nvSpPr>
        <p:spPr/>
        <p:txBody>
          <a:bodyPr/>
          <a:lstStyle>
            <a:lvl1pPr>
              <a:defRPr/>
            </a:lvl1pPr>
          </a:lstStyle>
          <a:p>
            <a:fld id="{E03EC1D5-9824-4C6D-9952-6E897DFE9592}"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4122762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Slide Number Placeholder 2"/>
          <p:cNvSpPr>
            <a:spLocks noGrp="1"/>
          </p:cNvSpPr>
          <p:nvPr>
            <p:ph type="sldNum" sz="quarter" idx="10"/>
          </p:nvPr>
        </p:nvSpPr>
        <p:spPr/>
        <p:txBody>
          <a:bodyPr/>
          <a:lstStyle>
            <a:lvl1pPr>
              <a:defRPr/>
            </a:lvl1pPr>
          </a:lstStyle>
          <a:p>
            <a:fld id="{BA5F6AF4-1ECA-497A-BB2E-0498BDA8D7AF}"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9449184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190B8E-049F-409D-90BF-BE1957C33795}"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1836621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2EF1D52-CEF7-459C-8A06-E6F26D4A6856}"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4341014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B0575CE-E021-4CB1-9B99-CD7284F4C3D1}"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7769623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A6C9FBD6-0817-493D-8EA5-46EB4290CA5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9227867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5791200"/>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457200" y="76200"/>
            <a:ext cx="60198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E404C275-DDE7-4FD6-9E5A-C32445AAF96C}"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877731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tr-T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tr-TR"/>
          </a:p>
        </p:txBody>
      </p:sp>
      <p:sp>
        <p:nvSpPr>
          <p:cNvPr id="4" name="Slide Number Placeholder 3"/>
          <p:cNvSpPr>
            <a:spLocks noGrp="1"/>
          </p:cNvSpPr>
          <p:nvPr>
            <p:ph type="sldNum" sz="quarter" idx="10"/>
          </p:nvPr>
        </p:nvSpPr>
        <p:spPr/>
        <p:txBody>
          <a:bodyPr/>
          <a:lstStyle>
            <a:lvl1pPr>
              <a:defRPr/>
            </a:lvl1pPr>
          </a:lstStyle>
          <a:p>
            <a:fld id="{D4B03131-EF5D-4AF8-A2A1-133F0AC93A69}"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3342937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D8C52C54-AADA-4886-B34C-F326E06C0BFB}"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7166695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541C5B5C-5BC5-484B-AD23-2448CE228726}"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5199880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685800" y="1341438"/>
            <a:ext cx="39243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762500" y="1341438"/>
            <a:ext cx="39243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Slide Number Placeholder 4"/>
          <p:cNvSpPr>
            <a:spLocks noGrp="1"/>
          </p:cNvSpPr>
          <p:nvPr>
            <p:ph type="sldNum" sz="quarter" idx="10"/>
          </p:nvPr>
        </p:nvSpPr>
        <p:spPr/>
        <p:txBody>
          <a:bodyPr/>
          <a:lstStyle>
            <a:lvl1pPr>
              <a:defRPr/>
            </a:lvl1pPr>
          </a:lstStyle>
          <a:p>
            <a:fld id="{87750D29-8A94-45D0-A1F2-66D27F377A65}"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560875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Slide Number Placeholder 6"/>
          <p:cNvSpPr>
            <a:spLocks noGrp="1"/>
          </p:cNvSpPr>
          <p:nvPr>
            <p:ph type="sldNum" sz="quarter" idx="10"/>
          </p:nvPr>
        </p:nvSpPr>
        <p:spPr/>
        <p:txBody>
          <a:bodyPr/>
          <a:lstStyle>
            <a:lvl1pPr>
              <a:defRPr/>
            </a:lvl1pPr>
          </a:lstStyle>
          <a:p>
            <a:fld id="{E03EC1D5-9824-4C6D-9952-6E897DFE9592}"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2357725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Slide Number Placeholder 2"/>
          <p:cNvSpPr>
            <a:spLocks noGrp="1"/>
          </p:cNvSpPr>
          <p:nvPr>
            <p:ph type="sldNum" sz="quarter" idx="10"/>
          </p:nvPr>
        </p:nvSpPr>
        <p:spPr/>
        <p:txBody>
          <a:bodyPr/>
          <a:lstStyle>
            <a:lvl1pPr>
              <a:defRPr/>
            </a:lvl1pPr>
          </a:lstStyle>
          <a:p>
            <a:fld id="{BA5F6AF4-1ECA-497A-BB2E-0498BDA8D7AF}"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9984771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190B8E-049F-409D-90BF-BE1957C33795}"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3556615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2EF1D52-CEF7-459C-8A06-E6F26D4A6856}"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0367812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B0575CE-E021-4CB1-9B99-CD7284F4C3D1}"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4640027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A6C9FBD6-0817-493D-8EA5-46EB4290CA5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59281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5791200"/>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457200" y="76200"/>
            <a:ext cx="60198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E404C275-DDE7-4FD6-9E5A-C32445AAF96C}"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2475550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tr-T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tr-TR"/>
          </a:p>
        </p:txBody>
      </p:sp>
      <p:sp>
        <p:nvSpPr>
          <p:cNvPr id="4" name="Slide Number Placeholder 3"/>
          <p:cNvSpPr>
            <a:spLocks noGrp="1"/>
          </p:cNvSpPr>
          <p:nvPr>
            <p:ph type="sldNum" sz="quarter" idx="10"/>
          </p:nvPr>
        </p:nvSpPr>
        <p:spPr/>
        <p:txBody>
          <a:bodyPr/>
          <a:lstStyle>
            <a:lvl1pPr>
              <a:defRPr/>
            </a:lvl1pPr>
          </a:lstStyle>
          <a:p>
            <a:fld id="{199E934E-3B31-4503-9EAC-C67B2FB4E41C}"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4193205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2B96255A-5C4D-40B3-9F4F-C1FBF13A7DC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114783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92D6FF09-1D15-4A2D-BE44-A37024B71C5A}"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42066647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71628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82296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Slide Number Placeholder 4"/>
          <p:cNvSpPr>
            <a:spLocks noGrp="1"/>
          </p:cNvSpPr>
          <p:nvPr>
            <p:ph type="sldNum" sz="quarter" idx="10"/>
          </p:nvPr>
        </p:nvSpPr>
        <p:spPr/>
        <p:txBody>
          <a:bodyPr/>
          <a:lstStyle>
            <a:lvl1pPr>
              <a:defRPr/>
            </a:lvl1pPr>
          </a:lstStyle>
          <a:p>
            <a:fld id="{6D7F69E1-9C4B-44F5-AA3F-E77B419D1FC1}"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42082572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Slide Number Placeholder 6"/>
          <p:cNvSpPr>
            <a:spLocks noGrp="1"/>
          </p:cNvSpPr>
          <p:nvPr>
            <p:ph type="sldNum" sz="quarter" idx="10"/>
          </p:nvPr>
        </p:nvSpPr>
        <p:spPr/>
        <p:txBody>
          <a:bodyPr/>
          <a:lstStyle>
            <a:lvl1pPr>
              <a:defRPr/>
            </a:lvl1pPr>
          </a:lstStyle>
          <a:p>
            <a:fld id="{9ACE0E43-2828-4A47-BC09-98A233C4F61D}"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41636325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Slide Number Placeholder 2"/>
          <p:cNvSpPr>
            <a:spLocks noGrp="1"/>
          </p:cNvSpPr>
          <p:nvPr>
            <p:ph type="sldNum" sz="quarter" idx="10"/>
          </p:nvPr>
        </p:nvSpPr>
        <p:spPr/>
        <p:txBody>
          <a:bodyPr/>
          <a:lstStyle>
            <a:lvl1pPr>
              <a:defRPr/>
            </a:lvl1pPr>
          </a:lstStyle>
          <a:p>
            <a:fld id="{C6F8373F-E3FB-4EED-A609-636D7C7EBA38}"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3500354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EFC4AA04-2DBC-4727-BBB6-367086E8AE4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6008490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6ECE4E-300F-49FA-857C-733CC2B223C7}"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747005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8BFC631-2E53-4027-88CC-4ACF08202E84}"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06293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E62354CF-31EE-4F27-ABD5-02DBE1A82DB7}"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7824108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29650" y="152400"/>
            <a:ext cx="514350" cy="3124200"/>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7086600" y="152400"/>
            <a:ext cx="1390650" cy="3124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911636A7-4CEC-4234-B541-9DE241FC8D1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0783131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86600" y="152400"/>
            <a:ext cx="2057400" cy="701675"/>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7162800" y="1166813"/>
            <a:ext cx="914400" cy="210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8229600" y="1166813"/>
            <a:ext cx="914400" cy="210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Slide Number Placeholder 4"/>
          <p:cNvSpPr>
            <a:spLocks noGrp="1"/>
          </p:cNvSpPr>
          <p:nvPr>
            <p:ph type="sldNum" sz="quarter" idx="10"/>
          </p:nvPr>
        </p:nvSpPr>
        <p:spPr>
          <a:xfrm>
            <a:off x="7010400" y="0"/>
            <a:ext cx="2133600" cy="476250"/>
          </a:xfrm>
        </p:spPr>
        <p:txBody>
          <a:bodyPr/>
          <a:lstStyle>
            <a:lvl1pPr>
              <a:defRPr/>
            </a:lvl1pPr>
          </a:lstStyle>
          <a:p>
            <a:fld id="{2D155009-32D2-4921-A9E3-E2B25CA3A31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5271973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086600" y="152400"/>
            <a:ext cx="2057400" cy="701675"/>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7162800" y="1166813"/>
            <a:ext cx="914400" cy="2109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8229600" y="1166813"/>
            <a:ext cx="914400" cy="97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8229600" y="2297113"/>
            <a:ext cx="914400" cy="979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Slide Number Placeholder 5"/>
          <p:cNvSpPr>
            <a:spLocks noGrp="1"/>
          </p:cNvSpPr>
          <p:nvPr>
            <p:ph type="sldNum" sz="quarter" idx="10"/>
          </p:nvPr>
        </p:nvSpPr>
        <p:spPr>
          <a:xfrm>
            <a:off x="7010400" y="0"/>
            <a:ext cx="2133600" cy="476250"/>
          </a:xfrm>
        </p:spPr>
        <p:txBody>
          <a:bodyPr/>
          <a:lstStyle>
            <a:lvl1pPr>
              <a:defRPr/>
            </a:lvl1pPr>
          </a:lstStyle>
          <a:p>
            <a:fld id="{F64AD102-F639-4264-948B-9D0DFA4EBD3C}"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4122683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tr-T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tr-TR"/>
          </a:p>
        </p:txBody>
      </p:sp>
      <p:sp>
        <p:nvSpPr>
          <p:cNvPr id="4" name="Slide Number Placeholder 3"/>
          <p:cNvSpPr>
            <a:spLocks noGrp="1"/>
          </p:cNvSpPr>
          <p:nvPr>
            <p:ph type="sldNum" sz="quarter" idx="10"/>
          </p:nvPr>
        </p:nvSpPr>
        <p:spPr/>
        <p:txBody>
          <a:bodyPr/>
          <a:lstStyle>
            <a:lvl1pPr>
              <a:defRPr/>
            </a:lvl1pPr>
          </a:lstStyle>
          <a:p>
            <a:fld id="{D4B03131-EF5D-4AF8-A2A1-133F0AC93A69}"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3517236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D8C52C54-AADA-4886-B34C-F326E06C0BFB}"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8077515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541C5B5C-5BC5-484B-AD23-2448CE228726}"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7832208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685800" y="1341438"/>
            <a:ext cx="39243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762500" y="1341438"/>
            <a:ext cx="39243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Slide Number Placeholder 4"/>
          <p:cNvSpPr>
            <a:spLocks noGrp="1"/>
          </p:cNvSpPr>
          <p:nvPr>
            <p:ph type="sldNum" sz="quarter" idx="10"/>
          </p:nvPr>
        </p:nvSpPr>
        <p:spPr/>
        <p:txBody>
          <a:bodyPr/>
          <a:lstStyle>
            <a:lvl1pPr>
              <a:defRPr/>
            </a:lvl1pPr>
          </a:lstStyle>
          <a:p>
            <a:fld id="{87750D29-8A94-45D0-A1F2-66D27F377A65}"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4910780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Slide Number Placeholder 6"/>
          <p:cNvSpPr>
            <a:spLocks noGrp="1"/>
          </p:cNvSpPr>
          <p:nvPr>
            <p:ph type="sldNum" sz="quarter" idx="10"/>
          </p:nvPr>
        </p:nvSpPr>
        <p:spPr/>
        <p:txBody>
          <a:bodyPr/>
          <a:lstStyle>
            <a:lvl1pPr>
              <a:defRPr/>
            </a:lvl1pPr>
          </a:lstStyle>
          <a:p>
            <a:fld id="{E03EC1D5-9824-4C6D-9952-6E897DFE9592}"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2757208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Slide Number Placeholder 2"/>
          <p:cNvSpPr>
            <a:spLocks noGrp="1"/>
          </p:cNvSpPr>
          <p:nvPr>
            <p:ph type="sldNum" sz="quarter" idx="10"/>
          </p:nvPr>
        </p:nvSpPr>
        <p:spPr/>
        <p:txBody>
          <a:bodyPr/>
          <a:lstStyle>
            <a:lvl1pPr>
              <a:defRPr/>
            </a:lvl1pPr>
          </a:lstStyle>
          <a:p>
            <a:fld id="{BA5F6AF4-1ECA-497A-BB2E-0498BDA8D7AF}"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94115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190B8E-049F-409D-90BF-BE1957C33795}"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8344991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2EF1D52-CEF7-459C-8A06-E6F26D4A6856}"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22355485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B0575CE-E021-4CB1-9B99-CD7284F4C3D1}"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36251139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A6C9FBD6-0817-493D-8EA5-46EB4290CA5E}"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1979715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5791200"/>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457200" y="76200"/>
            <a:ext cx="60198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Slide Number Placeholder 3"/>
          <p:cNvSpPr>
            <a:spLocks noGrp="1"/>
          </p:cNvSpPr>
          <p:nvPr>
            <p:ph type="sldNum" sz="quarter" idx="10"/>
          </p:nvPr>
        </p:nvSpPr>
        <p:spPr/>
        <p:txBody>
          <a:bodyPr/>
          <a:lstStyle>
            <a:lvl1pPr>
              <a:defRPr/>
            </a:lvl1pPr>
          </a:lstStyle>
          <a:p>
            <a:fld id="{E404C275-DDE7-4FD6-9E5A-C32445AAF96C}" type="slidenum">
              <a:rPr lang="en-US" altLang="tr-TR">
                <a:solidFill>
                  <a:srgbClr val="000000"/>
                </a:solidFill>
              </a:rPr>
              <a:pPr/>
              <a:t>‹#›</a:t>
            </a:fld>
            <a:endParaRPr lang="en-US" altLang="tr-TR">
              <a:solidFill>
                <a:srgbClr val="000000"/>
              </a:solidFill>
            </a:endParaRPr>
          </a:p>
        </p:txBody>
      </p:sp>
    </p:spTree>
    <p:extLst>
      <p:ext uri="{BB962C8B-B14F-4D97-AF65-F5344CB8AC3E}">
        <p14:creationId xmlns:p14="http://schemas.microsoft.com/office/powerpoint/2010/main" val="1272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7.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457200" y="76200"/>
            <a:ext cx="8305800" cy="10922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dirty="0">
                <a:sym typeface="Calibri Bold" charset="0"/>
              </a:rPr>
              <a:t>Click to edit Master title style</a:t>
            </a:r>
          </a:p>
        </p:txBody>
      </p:sp>
      <p:sp>
        <p:nvSpPr>
          <p:cNvPr id="2050" name="Rectangle 2"/>
          <p:cNvSpPr>
            <a:spLocks noGrp="1" noChangeArrowheads="1"/>
          </p:cNvSpPr>
          <p:nvPr>
            <p:ph type="body" idx="1"/>
          </p:nvPr>
        </p:nvSpPr>
        <p:spPr bwMode="auto">
          <a:xfrm>
            <a:off x="457200" y="1219200"/>
            <a:ext cx="83058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dirty="0">
                <a:sym typeface="Calibri Bold" charset="0"/>
              </a:rPr>
              <a:t>Click to edit Master text styles</a:t>
            </a:r>
          </a:p>
          <a:p>
            <a:pPr lvl="1"/>
            <a:r>
              <a:rPr lang="en-US" dirty="0">
                <a:sym typeface="Calibri" charset="0"/>
              </a:rPr>
              <a:t>Second level</a:t>
            </a:r>
          </a:p>
          <a:p>
            <a:pPr lvl="2"/>
            <a:r>
              <a:rPr lang="en-US" dirty="0">
                <a:sym typeface="Calibri" charset="0"/>
              </a:rPr>
              <a:t>Third level</a:t>
            </a:r>
          </a:p>
          <a:p>
            <a:pPr lvl="3"/>
            <a:r>
              <a:rPr lang="en-US" dirty="0">
                <a:sym typeface="Calibri" charset="0"/>
              </a:rPr>
              <a:t>Fourth level</a:t>
            </a:r>
          </a:p>
          <a:p>
            <a:pPr lvl="4"/>
            <a:r>
              <a:rPr lang="en-US" dirty="0">
                <a:sym typeface="Calibri" charset="0"/>
              </a:rPr>
              <a:t>Fifth level</a:t>
            </a:r>
          </a:p>
        </p:txBody>
      </p:sp>
      <p:sp>
        <p:nvSpPr>
          <p:cNvPr id="5" name="Rectangle 4"/>
          <p:cNvSpPr/>
          <p:nvPr/>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751" r:id="rId12"/>
  </p:sldLayoutIdLst>
  <p:transition/>
  <p:hf sldNum="0" hdr="0" ftr="0" dt="0"/>
  <p:txStyles>
    <p:titleStyle>
      <a:lvl1pPr algn="l" rtl="0" fontAlgn="base">
        <a:spcBef>
          <a:spcPct val="0"/>
        </a:spcBef>
        <a:spcAft>
          <a:spcPct val="0"/>
        </a:spcAft>
        <a:defRPr sz="3600" b="1">
          <a:solidFill>
            <a:schemeClr val="tx1"/>
          </a:solidFill>
          <a:latin typeface="Calibri"/>
          <a:ea typeface="+mj-ea"/>
          <a:cs typeface="Calibri"/>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50849"/>
        </a:buClr>
        <a:buSzPct val="60000"/>
        <a:buFont typeface="Wingdings 2" charset="2"/>
        <a:buChar char="¢"/>
        <a:defRPr sz="2400">
          <a:solidFill>
            <a:schemeClr val="tx1"/>
          </a:solidFill>
          <a:latin typeface="Calibri"/>
          <a:ea typeface="+mn-ea"/>
          <a:cs typeface="Calibri"/>
          <a:sym typeface="Calibri Bold" charset="0"/>
        </a:defRPr>
      </a:lvl1pPr>
      <a:lvl2pPr marL="514350" indent="-234950" algn="l" rtl="0" fontAlgn="base">
        <a:spcBef>
          <a:spcPts val="500"/>
        </a:spcBef>
        <a:spcAft>
          <a:spcPct val="0"/>
        </a:spcAft>
        <a:buClr>
          <a:srgbClr val="950849"/>
        </a:buClr>
        <a:buSzPct val="110000"/>
        <a:buFont typeface="Wingdings" charset="2"/>
        <a:buChar char="§"/>
        <a:defRPr sz="2000">
          <a:solidFill>
            <a:schemeClr val="tx1"/>
          </a:solidFill>
          <a:latin typeface="Calibri"/>
          <a:ea typeface="ヒラギノ角ゴ ProN W3" charset="-128"/>
          <a:cs typeface="Calibri"/>
          <a:sym typeface="Calibri" charset="0"/>
        </a:defRPr>
      </a:lvl2pPr>
      <a:lvl3pPr marL="800100" indent="-203200" algn="l" rtl="0" fontAlgn="base">
        <a:spcBef>
          <a:spcPts val="500"/>
        </a:spcBef>
        <a:spcAft>
          <a:spcPct val="0"/>
        </a:spcAft>
        <a:buClr>
          <a:srgbClr val="950849"/>
        </a:buClr>
        <a:buSzPct val="80000"/>
        <a:buFont typeface="Wingdings" charset="2"/>
        <a:buChar char="§"/>
        <a:defRPr sz="2000">
          <a:solidFill>
            <a:schemeClr val="tx1"/>
          </a:solidFill>
          <a:latin typeface="Calibri"/>
          <a:ea typeface="ヒラギノ角ゴ ProN W3" charset="-128"/>
          <a:cs typeface="Calibri"/>
          <a:sym typeface="Calibri" charset="0"/>
        </a:defRPr>
      </a:lvl3pPr>
      <a:lvl4pPr marL="1143000" indent="-228600" algn="l" rtl="0" fontAlgn="base">
        <a:spcBef>
          <a:spcPts val="500"/>
        </a:spcBef>
        <a:spcAft>
          <a:spcPct val="0"/>
        </a:spcAft>
        <a:buClr>
          <a:srgbClr val="950849"/>
        </a:buClr>
        <a:buSzPct val="100000"/>
        <a:buFont typeface="Calibri" charset="0"/>
        <a:buChar char="–"/>
        <a:defRPr sz="2000">
          <a:solidFill>
            <a:schemeClr val="tx1"/>
          </a:solidFill>
          <a:latin typeface="Calibri"/>
          <a:ea typeface="ヒラギノ角ゴ ProN W3" charset="-128"/>
          <a:cs typeface="Calibri"/>
          <a:sym typeface="Calibri" charset="0"/>
        </a:defRPr>
      </a:lvl4pPr>
      <a:lvl5pPr marL="1460500" indent="-228600" algn="l" rtl="0" fontAlgn="base">
        <a:spcBef>
          <a:spcPts val="500"/>
        </a:spcBef>
        <a:spcAft>
          <a:spcPct val="0"/>
        </a:spcAft>
        <a:buClr>
          <a:srgbClr val="950849"/>
        </a:buClr>
        <a:buSzPct val="100000"/>
        <a:buFont typeface="Calibri" charset="0"/>
        <a:buChar char="»"/>
        <a:defRPr sz="2000">
          <a:solidFill>
            <a:schemeClr val="tx1"/>
          </a:solidFill>
          <a:latin typeface="Calibri"/>
          <a:ea typeface="ヒラギノ角ゴ ProN W3" charset="-128"/>
          <a:cs typeface="Calibri"/>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6130" name="Rectangle 2"/>
          <p:cNvSpPr>
            <a:spLocks noGrp="1" noChangeArrowheads="1"/>
          </p:cNvSpPr>
          <p:nvPr>
            <p:ph type="body" idx="1"/>
          </p:nvPr>
        </p:nvSpPr>
        <p:spPr bwMode="auto">
          <a:xfrm>
            <a:off x="7162800" y="1166813"/>
            <a:ext cx="1981200" cy="210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spAutoFit/>
          </a:bodyPr>
          <a:lstStyle/>
          <a:p>
            <a:pPr lvl="0"/>
            <a:r>
              <a:rPr lang="en-US" altLang="tr-TR" smtClean="0"/>
              <a:t>Click to edit Master text styles</a:t>
            </a:r>
          </a:p>
          <a:p>
            <a:pPr lvl="1"/>
            <a:r>
              <a:rPr lang="en-US" altLang="tr-TR" smtClean="0"/>
              <a:t>Second level</a:t>
            </a:r>
          </a:p>
          <a:p>
            <a:pPr lvl="2"/>
            <a:r>
              <a:rPr lang="en-US" altLang="tr-TR" smtClean="0"/>
              <a:t>Third level</a:t>
            </a:r>
          </a:p>
          <a:p>
            <a:pPr lvl="3"/>
            <a:r>
              <a:rPr lang="en-US" altLang="tr-TR" smtClean="0"/>
              <a:t>Fourth level</a:t>
            </a:r>
          </a:p>
          <a:p>
            <a:pPr lvl="4"/>
            <a:r>
              <a:rPr lang="en-US" altLang="tr-TR" smtClean="0"/>
              <a:t>Fifth level</a:t>
            </a:r>
          </a:p>
        </p:txBody>
      </p:sp>
      <p:sp>
        <p:nvSpPr>
          <p:cNvPr id="816131" name="Rectangle 3"/>
          <p:cNvSpPr>
            <a:spLocks noGrp="1" noChangeArrowheads="1"/>
          </p:cNvSpPr>
          <p:nvPr>
            <p:ph type="title"/>
          </p:nvPr>
        </p:nvSpPr>
        <p:spPr bwMode="auto">
          <a:xfrm>
            <a:off x="7086600" y="152400"/>
            <a:ext cx="20574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tr-TR" smtClean="0"/>
              <a:t>Click to edit Master title style</a:t>
            </a:r>
          </a:p>
        </p:txBody>
      </p:sp>
      <p:sp>
        <p:nvSpPr>
          <p:cNvPr id="816132" name="Rectangle 4"/>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Aft>
                <a:spcPct val="0"/>
              </a:spcAft>
              <a:buClrTx/>
              <a:defRPr sz="1200">
                <a:solidFill>
                  <a:schemeClr val="tx1"/>
                </a:solidFill>
              </a:defRPr>
            </a:lvl1pPr>
          </a:lstStyle>
          <a:p>
            <a:fld id="{910A140F-4BFB-42F1-9B94-5007FAEC52B1}" type="slidenum">
              <a:rPr lang="en-US" altLang="tr-TR" smtClean="0">
                <a:solidFill>
                  <a:srgbClr val="000000"/>
                </a:solidFill>
                <a:latin typeface="Arial" charset="0"/>
                <a:cs typeface="Times New Roman" pitchFamily="18" charset="0"/>
              </a:rPr>
              <a:pPr/>
              <a:t>‹#›</a:t>
            </a:fld>
            <a:endParaRPr lang="en-US" altLang="tr-TR" smtClean="0">
              <a:solidFill>
                <a:srgbClr val="000000"/>
              </a:solidFill>
              <a:latin typeface="Arial" charset="0"/>
              <a:cs typeface="Times New Roman" pitchFamily="18" charset="0"/>
            </a:endParaRPr>
          </a:p>
        </p:txBody>
      </p:sp>
      <p:sp>
        <p:nvSpPr>
          <p:cNvPr id="816133" name="Rectangle 5"/>
          <p:cNvSpPr>
            <a:spLocks noChangeArrowheads="1"/>
          </p:cNvSpPr>
          <p:nvPr/>
        </p:nvSpPr>
        <p:spPr bwMode="auto">
          <a:xfrm>
            <a:off x="7010400" y="63246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Aft>
                <a:spcPct val="0"/>
              </a:spcAft>
              <a:tabLst>
                <a:tab pos="341313" algn="l"/>
                <a:tab pos="741363" algn="l"/>
              </a:tabLst>
              <a:defRPr>
                <a:solidFill>
                  <a:schemeClr val="tx1"/>
                </a:solidFill>
                <a:latin typeface="Arial" charset="0"/>
              </a:defRPr>
            </a:lvl1pPr>
            <a:lvl2pPr>
              <a:spcAft>
                <a:spcPct val="0"/>
              </a:spcAft>
              <a:tabLst>
                <a:tab pos="341313" algn="l"/>
                <a:tab pos="741363" algn="l"/>
              </a:tabLst>
              <a:defRPr>
                <a:solidFill>
                  <a:schemeClr val="tx1"/>
                </a:solidFill>
                <a:latin typeface="Arial" charset="0"/>
              </a:defRPr>
            </a:lvl2pPr>
            <a:lvl3pPr>
              <a:spcAft>
                <a:spcPct val="0"/>
              </a:spcAft>
              <a:tabLst>
                <a:tab pos="341313" algn="l"/>
                <a:tab pos="741363" algn="l"/>
              </a:tabLst>
              <a:defRPr>
                <a:solidFill>
                  <a:schemeClr val="tx1"/>
                </a:solidFill>
                <a:latin typeface="Arial" charset="0"/>
              </a:defRPr>
            </a:lvl3pPr>
            <a:lvl4pPr>
              <a:spcAft>
                <a:spcPct val="0"/>
              </a:spcAft>
              <a:tabLst>
                <a:tab pos="341313" algn="l"/>
                <a:tab pos="741363" algn="l"/>
              </a:tabLst>
              <a:defRPr>
                <a:solidFill>
                  <a:schemeClr val="tx1"/>
                </a:solidFill>
                <a:latin typeface="Arial" charset="0"/>
              </a:defRPr>
            </a:lvl4pPr>
            <a:lvl5pPr>
              <a:spcAft>
                <a:spcPct val="0"/>
              </a:spcAft>
              <a:tabLst>
                <a:tab pos="341313" algn="l"/>
                <a:tab pos="741363" algn="l"/>
              </a:tabLst>
              <a:defRPr>
                <a:solidFill>
                  <a:schemeClr val="tx1"/>
                </a:solidFill>
                <a:latin typeface="Arial" charset="0"/>
              </a:defRPr>
            </a:lvl5pPr>
            <a:lvl6pPr fontAlgn="base">
              <a:spcBef>
                <a:spcPct val="0"/>
              </a:spcBef>
              <a:spcAft>
                <a:spcPct val="0"/>
              </a:spcAft>
              <a:tabLst>
                <a:tab pos="341313" algn="l"/>
                <a:tab pos="741363" algn="l"/>
              </a:tabLst>
              <a:defRPr>
                <a:solidFill>
                  <a:schemeClr val="tx1"/>
                </a:solidFill>
                <a:latin typeface="Arial" charset="0"/>
              </a:defRPr>
            </a:lvl6pPr>
            <a:lvl7pPr fontAlgn="base">
              <a:spcBef>
                <a:spcPct val="0"/>
              </a:spcBef>
              <a:spcAft>
                <a:spcPct val="0"/>
              </a:spcAft>
              <a:tabLst>
                <a:tab pos="341313" algn="l"/>
                <a:tab pos="741363" algn="l"/>
              </a:tabLst>
              <a:defRPr>
                <a:solidFill>
                  <a:schemeClr val="tx1"/>
                </a:solidFill>
                <a:latin typeface="Arial" charset="0"/>
              </a:defRPr>
            </a:lvl7pPr>
            <a:lvl8pPr fontAlgn="base">
              <a:spcBef>
                <a:spcPct val="0"/>
              </a:spcBef>
              <a:spcAft>
                <a:spcPct val="0"/>
              </a:spcAft>
              <a:tabLst>
                <a:tab pos="341313" algn="l"/>
                <a:tab pos="741363" algn="l"/>
              </a:tabLst>
              <a:defRPr>
                <a:solidFill>
                  <a:schemeClr val="tx1"/>
                </a:solidFill>
                <a:latin typeface="Arial" charset="0"/>
              </a:defRPr>
            </a:lvl8pPr>
            <a:lvl9pPr fontAlgn="base">
              <a:spcBef>
                <a:spcPct val="0"/>
              </a:spcBef>
              <a:spcAft>
                <a:spcPct val="0"/>
              </a:spcAft>
              <a:tabLst>
                <a:tab pos="341313" algn="l"/>
                <a:tab pos="741363" algn="l"/>
              </a:tabLst>
              <a:defRPr>
                <a:solidFill>
                  <a:schemeClr val="tx1"/>
                </a:solidFill>
                <a:latin typeface="Arial" charset="0"/>
              </a:defRPr>
            </a:lvl9pPr>
          </a:lstStyle>
          <a:p>
            <a:pPr algn="r">
              <a:spcBef>
                <a:spcPct val="50000"/>
              </a:spcBef>
            </a:pPr>
            <a:r>
              <a:rPr lang="en-US" altLang="tr-TR" sz="1200" smtClean="0">
                <a:solidFill>
                  <a:srgbClr val="000000"/>
                </a:solidFill>
                <a:cs typeface="Times New Roman" pitchFamily="18" charset="0"/>
                <a:sym typeface="Symbol" pitchFamily="18" charset="2"/>
              </a:rPr>
              <a:t></a:t>
            </a:r>
            <a:r>
              <a:rPr lang="en-US" altLang="tr-TR" sz="1200" smtClean="0">
                <a:solidFill>
                  <a:srgbClr val="000000"/>
                </a:solidFill>
                <a:cs typeface="Times New Roman" pitchFamily="18" charset="0"/>
              </a:rPr>
              <a:t> 2005 Pearson Education, Inc.  All rights reserved.</a:t>
            </a:r>
          </a:p>
        </p:txBody>
      </p:sp>
      <p:sp>
        <p:nvSpPr>
          <p:cNvPr id="816134" name="AutoShape 6">
            <a:hlinkClick r:id="" action="ppaction://hlinkshowjump?jump=nextslide" highlightClick="1"/>
          </p:cNvPr>
          <p:cNvSpPr>
            <a:spLocks noChangeArrowheads="1"/>
          </p:cNvSpPr>
          <p:nvPr userDrawn="1"/>
        </p:nvSpPr>
        <p:spPr bwMode="auto">
          <a:xfrm>
            <a:off x="8458200" y="60960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rgbClr val="339966"/>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
        <p:nvSpPr>
          <p:cNvPr id="816135" name="AutoShape 7">
            <a:hlinkClick r:id="" action="ppaction://hlinkshowjump?jump=previousslide" highlightClick="1"/>
          </p:cNvPr>
          <p:cNvSpPr>
            <a:spLocks noChangeArrowheads="1"/>
          </p:cNvSpPr>
          <p:nvPr userDrawn="1"/>
        </p:nvSpPr>
        <p:spPr bwMode="auto">
          <a:xfrm rot="10800000">
            <a:off x="8077200" y="60960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Tree>
    <p:extLst>
      <p:ext uri="{BB962C8B-B14F-4D97-AF65-F5344CB8AC3E}">
        <p14:creationId xmlns:p14="http://schemas.microsoft.com/office/powerpoint/2010/main" val="100788727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sldNum="0" hdr="0" ftr="0" dt="0"/>
  <p:txStyles>
    <p:titleStyle>
      <a:lvl1pPr algn="l" rtl="0" fontAlgn="base">
        <a:spcBef>
          <a:spcPct val="0"/>
        </a:spcBef>
        <a:spcAft>
          <a:spcPct val="0"/>
        </a:spcAft>
        <a:defRPr sz="2000" u="sng">
          <a:solidFill>
            <a:schemeClr val="tx2"/>
          </a:solidFill>
          <a:latin typeface="+mj-lt"/>
          <a:ea typeface="+mj-ea"/>
          <a:cs typeface="+mj-cs"/>
        </a:defRPr>
      </a:lvl1pPr>
      <a:lvl2pPr algn="l" rtl="0" fontAlgn="base">
        <a:spcBef>
          <a:spcPct val="0"/>
        </a:spcBef>
        <a:spcAft>
          <a:spcPct val="0"/>
        </a:spcAft>
        <a:defRPr sz="2000" u="sng">
          <a:solidFill>
            <a:schemeClr val="tx2"/>
          </a:solidFill>
          <a:latin typeface="Arial" charset="0"/>
        </a:defRPr>
      </a:lvl2pPr>
      <a:lvl3pPr algn="l" rtl="0" fontAlgn="base">
        <a:spcBef>
          <a:spcPct val="0"/>
        </a:spcBef>
        <a:spcAft>
          <a:spcPct val="0"/>
        </a:spcAft>
        <a:defRPr sz="2000" u="sng">
          <a:solidFill>
            <a:schemeClr val="tx2"/>
          </a:solidFill>
          <a:latin typeface="Arial" charset="0"/>
        </a:defRPr>
      </a:lvl3pPr>
      <a:lvl4pPr algn="l" rtl="0" fontAlgn="base">
        <a:spcBef>
          <a:spcPct val="0"/>
        </a:spcBef>
        <a:spcAft>
          <a:spcPct val="0"/>
        </a:spcAft>
        <a:defRPr sz="2000" u="sng">
          <a:solidFill>
            <a:schemeClr val="tx2"/>
          </a:solidFill>
          <a:latin typeface="Arial" charset="0"/>
        </a:defRPr>
      </a:lvl4pPr>
      <a:lvl5pPr algn="l" rtl="0" fontAlgn="base">
        <a:spcBef>
          <a:spcPct val="0"/>
        </a:spcBef>
        <a:spcAft>
          <a:spcPct val="0"/>
        </a:spcAft>
        <a:defRPr sz="2000" u="sng">
          <a:solidFill>
            <a:schemeClr val="tx2"/>
          </a:solidFill>
          <a:latin typeface="Arial" charset="0"/>
        </a:defRPr>
      </a:lvl5pPr>
      <a:lvl6pPr marL="457200" algn="l" rtl="0" fontAlgn="base">
        <a:spcBef>
          <a:spcPct val="0"/>
        </a:spcBef>
        <a:spcAft>
          <a:spcPct val="0"/>
        </a:spcAft>
        <a:defRPr sz="2000" u="sng">
          <a:solidFill>
            <a:schemeClr val="tx2"/>
          </a:solidFill>
          <a:latin typeface="Arial" charset="0"/>
        </a:defRPr>
      </a:lvl6pPr>
      <a:lvl7pPr marL="914400" algn="l" rtl="0" fontAlgn="base">
        <a:spcBef>
          <a:spcPct val="0"/>
        </a:spcBef>
        <a:spcAft>
          <a:spcPct val="0"/>
        </a:spcAft>
        <a:defRPr sz="2000" u="sng">
          <a:solidFill>
            <a:schemeClr val="tx2"/>
          </a:solidFill>
          <a:latin typeface="Arial" charset="0"/>
        </a:defRPr>
      </a:lvl7pPr>
      <a:lvl8pPr marL="1371600" algn="l" rtl="0" fontAlgn="base">
        <a:spcBef>
          <a:spcPct val="0"/>
        </a:spcBef>
        <a:spcAft>
          <a:spcPct val="0"/>
        </a:spcAft>
        <a:defRPr sz="2000" u="sng">
          <a:solidFill>
            <a:schemeClr val="tx2"/>
          </a:solidFill>
          <a:latin typeface="Arial" charset="0"/>
        </a:defRPr>
      </a:lvl8pPr>
      <a:lvl9pPr marL="1828800" algn="l" rtl="0" fontAlgn="base">
        <a:spcBef>
          <a:spcPct val="0"/>
        </a:spcBef>
        <a:spcAft>
          <a:spcPct val="0"/>
        </a:spcAft>
        <a:defRPr sz="2000" u="sng">
          <a:solidFill>
            <a:schemeClr val="tx2"/>
          </a:solidFill>
          <a:latin typeface="Arial" charset="0"/>
        </a:defRPr>
      </a:lvl9pPr>
    </p:titleStyle>
    <p:bodyStyle>
      <a:lvl1pPr algn="l" rtl="0" fontAlgn="base">
        <a:spcBef>
          <a:spcPct val="0"/>
        </a:spcBef>
        <a:spcAft>
          <a:spcPts val="1600"/>
        </a:spcAft>
        <a:defRPr sz="1400" b="1">
          <a:solidFill>
            <a:schemeClr val="tx1"/>
          </a:solidFill>
          <a:latin typeface="+mn-lt"/>
          <a:ea typeface="+mn-ea"/>
          <a:cs typeface="+mn-cs"/>
        </a:defRPr>
      </a:lvl1pPr>
      <a:lvl2pPr marL="115888" indent="-1588" algn="l" rtl="0" fontAlgn="base">
        <a:spcBef>
          <a:spcPct val="20000"/>
        </a:spcBef>
        <a:spcAft>
          <a:spcPct val="0"/>
        </a:spcAft>
        <a:defRPr sz="1600">
          <a:solidFill>
            <a:schemeClr val="tx1"/>
          </a:solidFill>
          <a:latin typeface="Times New Roman" pitchFamily="18" charset="0"/>
        </a:defRPr>
      </a:lvl2pPr>
      <a:lvl3pPr marL="463550" algn="l" rtl="0" fontAlgn="base">
        <a:spcBef>
          <a:spcPct val="20000"/>
        </a:spcBef>
        <a:spcAft>
          <a:spcPct val="0"/>
        </a:spcAft>
        <a:defRPr sz="2000" b="1" i="1">
          <a:solidFill>
            <a:schemeClr val="tx1"/>
          </a:solidFill>
          <a:latin typeface="Times New Roman" pitchFamily="18" charset="0"/>
        </a:defRPr>
      </a:lvl3pPr>
      <a:lvl4pPr marL="682625" algn="l" rtl="0" fontAlgn="base">
        <a:spcBef>
          <a:spcPct val="20000"/>
        </a:spcBef>
        <a:spcAft>
          <a:spcPct val="0"/>
        </a:spcAft>
        <a:defRPr sz="2000" b="1" i="1">
          <a:solidFill>
            <a:schemeClr val="tx1"/>
          </a:solidFill>
          <a:latin typeface="Times New Roman" pitchFamily="18" charset="0"/>
        </a:defRPr>
      </a:lvl4pPr>
      <a:lvl5pPr marL="863600" algn="l" rtl="0" fontAlgn="base">
        <a:spcBef>
          <a:spcPct val="20000"/>
        </a:spcBef>
        <a:spcAft>
          <a:spcPct val="0"/>
        </a:spcAft>
        <a:defRPr sz="2000" b="1" i="1">
          <a:solidFill>
            <a:schemeClr val="tx1"/>
          </a:solidFill>
          <a:latin typeface="Times New Roman" pitchFamily="18" charset="0"/>
        </a:defRPr>
      </a:lvl5pPr>
      <a:lvl6pPr marL="1320800" algn="l" rtl="0" fontAlgn="base">
        <a:spcBef>
          <a:spcPct val="20000"/>
        </a:spcBef>
        <a:spcAft>
          <a:spcPct val="0"/>
        </a:spcAft>
        <a:defRPr sz="2000" b="1" i="1">
          <a:solidFill>
            <a:schemeClr val="tx1"/>
          </a:solidFill>
          <a:latin typeface="Times New Roman" pitchFamily="18" charset="0"/>
        </a:defRPr>
      </a:lvl6pPr>
      <a:lvl7pPr marL="1778000" algn="l" rtl="0" fontAlgn="base">
        <a:spcBef>
          <a:spcPct val="20000"/>
        </a:spcBef>
        <a:spcAft>
          <a:spcPct val="0"/>
        </a:spcAft>
        <a:defRPr sz="2000" b="1" i="1">
          <a:solidFill>
            <a:schemeClr val="tx1"/>
          </a:solidFill>
          <a:latin typeface="Times New Roman" pitchFamily="18" charset="0"/>
        </a:defRPr>
      </a:lvl7pPr>
      <a:lvl8pPr marL="2235200" algn="l" rtl="0" fontAlgn="base">
        <a:spcBef>
          <a:spcPct val="20000"/>
        </a:spcBef>
        <a:spcAft>
          <a:spcPct val="0"/>
        </a:spcAft>
        <a:defRPr sz="2000" b="1" i="1">
          <a:solidFill>
            <a:schemeClr val="tx1"/>
          </a:solidFill>
          <a:latin typeface="Times New Roman" pitchFamily="18" charset="0"/>
        </a:defRPr>
      </a:lvl8pPr>
      <a:lvl9pPr marL="2692400" algn="l" rtl="0" fontAlgn="base">
        <a:spcBef>
          <a:spcPct val="20000"/>
        </a:spcBef>
        <a:spcAft>
          <a:spcPct val="0"/>
        </a:spcAft>
        <a:defRPr sz="2000" b="1" i="1">
          <a:solidFill>
            <a:schemeClr val="tx1"/>
          </a:solidFill>
          <a:latin typeface="Times New Roman" pitchFamily="18" charset="0"/>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6130" name="Rectangle 2"/>
          <p:cNvSpPr>
            <a:spLocks noGrp="1" noChangeArrowheads="1"/>
          </p:cNvSpPr>
          <p:nvPr>
            <p:ph type="body" idx="1"/>
          </p:nvPr>
        </p:nvSpPr>
        <p:spPr bwMode="auto">
          <a:xfrm>
            <a:off x="7162800" y="1166813"/>
            <a:ext cx="1981200" cy="210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spAutoFit/>
          </a:bodyPr>
          <a:lstStyle/>
          <a:p>
            <a:pPr lvl="0"/>
            <a:r>
              <a:rPr lang="en-US" altLang="tr-TR" smtClean="0"/>
              <a:t>Click to edit Master text styles</a:t>
            </a:r>
          </a:p>
          <a:p>
            <a:pPr lvl="1"/>
            <a:r>
              <a:rPr lang="en-US" altLang="tr-TR" smtClean="0"/>
              <a:t>Second level</a:t>
            </a:r>
          </a:p>
          <a:p>
            <a:pPr lvl="2"/>
            <a:r>
              <a:rPr lang="en-US" altLang="tr-TR" smtClean="0"/>
              <a:t>Third level</a:t>
            </a:r>
          </a:p>
          <a:p>
            <a:pPr lvl="3"/>
            <a:r>
              <a:rPr lang="en-US" altLang="tr-TR" smtClean="0"/>
              <a:t>Fourth level</a:t>
            </a:r>
          </a:p>
          <a:p>
            <a:pPr lvl="4"/>
            <a:r>
              <a:rPr lang="en-US" altLang="tr-TR" smtClean="0"/>
              <a:t>Fifth level</a:t>
            </a:r>
          </a:p>
        </p:txBody>
      </p:sp>
      <p:sp>
        <p:nvSpPr>
          <p:cNvPr id="816131" name="Rectangle 3"/>
          <p:cNvSpPr>
            <a:spLocks noGrp="1" noChangeArrowheads="1"/>
          </p:cNvSpPr>
          <p:nvPr>
            <p:ph type="title"/>
          </p:nvPr>
        </p:nvSpPr>
        <p:spPr bwMode="auto">
          <a:xfrm>
            <a:off x="7086600" y="152400"/>
            <a:ext cx="20574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tr-TR" smtClean="0"/>
              <a:t>Click to edit Master title style</a:t>
            </a:r>
          </a:p>
        </p:txBody>
      </p:sp>
      <p:sp>
        <p:nvSpPr>
          <p:cNvPr id="816132" name="Rectangle 4"/>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Aft>
                <a:spcPct val="0"/>
              </a:spcAft>
              <a:buClrTx/>
              <a:defRPr sz="1200">
                <a:solidFill>
                  <a:schemeClr val="tx1"/>
                </a:solidFill>
              </a:defRPr>
            </a:lvl1pPr>
          </a:lstStyle>
          <a:p>
            <a:fld id="{910A140F-4BFB-42F1-9B94-5007FAEC52B1}" type="slidenum">
              <a:rPr lang="en-US" altLang="tr-TR" smtClean="0">
                <a:solidFill>
                  <a:srgbClr val="000000"/>
                </a:solidFill>
                <a:latin typeface="Arial" charset="0"/>
                <a:cs typeface="Times New Roman" pitchFamily="18" charset="0"/>
              </a:rPr>
              <a:pPr/>
              <a:t>‹#›</a:t>
            </a:fld>
            <a:endParaRPr lang="en-US" altLang="tr-TR" smtClean="0">
              <a:solidFill>
                <a:srgbClr val="000000"/>
              </a:solidFill>
              <a:latin typeface="Arial" charset="0"/>
              <a:cs typeface="Times New Roman" pitchFamily="18" charset="0"/>
            </a:endParaRPr>
          </a:p>
        </p:txBody>
      </p:sp>
      <p:sp>
        <p:nvSpPr>
          <p:cNvPr id="816133" name="Rectangle 5"/>
          <p:cNvSpPr>
            <a:spLocks noChangeArrowheads="1"/>
          </p:cNvSpPr>
          <p:nvPr/>
        </p:nvSpPr>
        <p:spPr bwMode="auto">
          <a:xfrm>
            <a:off x="7010400" y="63246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Aft>
                <a:spcPct val="0"/>
              </a:spcAft>
              <a:tabLst>
                <a:tab pos="341313" algn="l"/>
                <a:tab pos="741363" algn="l"/>
              </a:tabLst>
              <a:defRPr>
                <a:solidFill>
                  <a:schemeClr val="tx1"/>
                </a:solidFill>
                <a:latin typeface="Arial" charset="0"/>
              </a:defRPr>
            </a:lvl1pPr>
            <a:lvl2pPr>
              <a:spcAft>
                <a:spcPct val="0"/>
              </a:spcAft>
              <a:tabLst>
                <a:tab pos="341313" algn="l"/>
                <a:tab pos="741363" algn="l"/>
              </a:tabLst>
              <a:defRPr>
                <a:solidFill>
                  <a:schemeClr val="tx1"/>
                </a:solidFill>
                <a:latin typeface="Arial" charset="0"/>
              </a:defRPr>
            </a:lvl2pPr>
            <a:lvl3pPr>
              <a:spcAft>
                <a:spcPct val="0"/>
              </a:spcAft>
              <a:tabLst>
                <a:tab pos="341313" algn="l"/>
                <a:tab pos="741363" algn="l"/>
              </a:tabLst>
              <a:defRPr>
                <a:solidFill>
                  <a:schemeClr val="tx1"/>
                </a:solidFill>
                <a:latin typeface="Arial" charset="0"/>
              </a:defRPr>
            </a:lvl3pPr>
            <a:lvl4pPr>
              <a:spcAft>
                <a:spcPct val="0"/>
              </a:spcAft>
              <a:tabLst>
                <a:tab pos="341313" algn="l"/>
                <a:tab pos="741363" algn="l"/>
              </a:tabLst>
              <a:defRPr>
                <a:solidFill>
                  <a:schemeClr val="tx1"/>
                </a:solidFill>
                <a:latin typeface="Arial" charset="0"/>
              </a:defRPr>
            </a:lvl4pPr>
            <a:lvl5pPr>
              <a:spcAft>
                <a:spcPct val="0"/>
              </a:spcAft>
              <a:tabLst>
                <a:tab pos="341313" algn="l"/>
                <a:tab pos="741363" algn="l"/>
              </a:tabLst>
              <a:defRPr>
                <a:solidFill>
                  <a:schemeClr val="tx1"/>
                </a:solidFill>
                <a:latin typeface="Arial" charset="0"/>
              </a:defRPr>
            </a:lvl5pPr>
            <a:lvl6pPr fontAlgn="base">
              <a:spcBef>
                <a:spcPct val="0"/>
              </a:spcBef>
              <a:spcAft>
                <a:spcPct val="0"/>
              </a:spcAft>
              <a:tabLst>
                <a:tab pos="341313" algn="l"/>
                <a:tab pos="741363" algn="l"/>
              </a:tabLst>
              <a:defRPr>
                <a:solidFill>
                  <a:schemeClr val="tx1"/>
                </a:solidFill>
                <a:latin typeface="Arial" charset="0"/>
              </a:defRPr>
            </a:lvl6pPr>
            <a:lvl7pPr fontAlgn="base">
              <a:spcBef>
                <a:spcPct val="0"/>
              </a:spcBef>
              <a:spcAft>
                <a:spcPct val="0"/>
              </a:spcAft>
              <a:tabLst>
                <a:tab pos="341313" algn="l"/>
                <a:tab pos="741363" algn="l"/>
              </a:tabLst>
              <a:defRPr>
                <a:solidFill>
                  <a:schemeClr val="tx1"/>
                </a:solidFill>
                <a:latin typeface="Arial" charset="0"/>
              </a:defRPr>
            </a:lvl7pPr>
            <a:lvl8pPr fontAlgn="base">
              <a:spcBef>
                <a:spcPct val="0"/>
              </a:spcBef>
              <a:spcAft>
                <a:spcPct val="0"/>
              </a:spcAft>
              <a:tabLst>
                <a:tab pos="341313" algn="l"/>
                <a:tab pos="741363" algn="l"/>
              </a:tabLst>
              <a:defRPr>
                <a:solidFill>
                  <a:schemeClr val="tx1"/>
                </a:solidFill>
                <a:latin typeface="Arial" charset="0"/>
              </a:defRPr>
            </a:lvl8pPr>
            <a:lvl9pPr fontAlgn="base">
              <a:spcBef>
                <a:spcPct val="0"/>
              </a:spcBef>
              <a:spcAft>
                <a:spcPct val="0"/>
              </a:spcAft>
              <a:tabLst>
                <a:tab pos="341313" algn="l"/>
                <a:tab pos="741363" algn="l"/>
              </a:tabLst>
              <a:defRPr>
                <a:solidFill>
                  <a:schemeClr val="tx1"/>
                </a:solidFill>
                <a:latin typeface="Arial" charset="0"/>
              </a:defRPr>
            </a:lvl9pPr>
          </a:lstStyle>
          <a:p>
            <a:pPr algn="r">
              <a:spcBef>
                <a:spcPct val="50000"/>
              </a:spcBef>
            </a:pPr>
            <a:r>
              <a:rPr lang="en-US" altLang="tr-TR" sz="1200" smtClean="0">
                <a:solidFill>
                  <a:srgbClr val="000000"/>
                </a:solidFill>
                <a:cs typeface="Times New Roman" pitchFamily="18" charset="0"/>
                <a:sym typeface="Symbol" pitchFamily="18" charset="2"/>
              </a:rPr>
              <a:t></a:t>
            </a:r>
            <a:r>
              <a:rPr lang="en-US" altLang="tr-TR" sz="1200" smtClean="0">
                <a:solidFill>
                  <a:srgbClr val="000000"/>
                </a:solidFill>
                <a:cs typeface="Times New Roman" pitchFamily="18" charset="0"/>
              </a:rPr>
              <a:t> 2005 Pearson Education, Inc.  All rights reserved.</a:t>
            </a:r>
          </a:p>
        </p:txBody>
      </p:sp>
      <p:sp>
        <p:nvSpPr>
          <p:cNvPr id="816134" name="AutoShape 6">
            <a:hlinkClick r:id="" action="ppaction://hlinkshowjump?jump=nextslide" highlightClick="1"/>
          </p:cNvPr>
          <p:cNvSpPr>
            <a:spLocks noChangeArrowheads="1"/>
          </p:cNvSpPr>
          <p:nvPr userDrawn="1"/>
        </p:nvSpPr>
        <p:spPr bwMode="auto">
          <a:xfrm>
            <a:off x="8458200" y="60960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rgbClr val="339966"/>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
        <p:nvSpPr>
          <p:cNvPr id="816135" name="AutoShape 7">
            <a:hlinkClick r:id="" action="ppaction://hlinkshowjump?jump=previousslide" highlightClick="1"/>
          </p:cNvPr>
          <p:cNvSpPr>
            <a:spLocks noChangeArrowheads="1"/>
          </p:cNvSpPr>
          <p:nvPr userDrawn="1"/>
        </p:nvSpPr>
        <p:spPr bwMode="auto">
          <a:xfrm rot="10800000">
            <a:off x="8077200" y="60960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Tree>
    <p:extLst>
      <p:ext uri="{BB962C8B-B14F-4D97-AF65-F5344CB8AC3E}">
        <p14:creationId xmlns:p14="http://schemas.microsoft.com/office/powerpoint/2010/main" val="114731706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hf sldNum="0" hdr="0" ftr="0" dt="0"/>
  <p:txStyles>
    <p:titleStyle>
      <a:lvl1pPr algn="l" rtl="0" fontAlgn="base">
        <a:spcBef>
          <a:spcPct val="0"/>
        </a:spcBef>
        <a:spcAft>
          <a:spcPct val="0"/>
        </a:spcAft>
        <a:defRPr sz="2000" u="sng">
          <a:solidFill>
            <a:schemeClr val="tx2"/>
          </a:solidFill>
          <a:latin typeface="+mj-lt"/>
          <a:ea typeface="+mj-ea"/>
          <a:cs typeface="+mj-cs"/>
        </a:defRPr>
      </a:lvl1pPr>
      <a:lvl2pPr algn="l" rtl="0" fontAlgn="base">
        <a:spcBef>
          <a:spcPct val="0"/>
        </a:spcBef>
        <a:spcAft>
          <a:spcPct val="0"/>
        </a:spcAft>
        <a:defRPr sz="2000" u="sng">
          <a:solidFill>
            <a:schemeClr val="tx2"/>
          </a:solidFill>
          <a:latin typeface="Arial" charset="0"/>
        </a:defRPr>
      </a:lvl2pPr>
      <a:lvl3pPr algn="l" rtl="0" fontAlgn="base">
        <a:spcBef>
          <a:spcPct val="0"/>
        </a:spcBef>
        <a:spcAft>
          <a:spcPct val="0"/>
        </a:spcAft>
        <a:defRPr sz="2000" u="sng">
          <a:solidFill>
            <a:schemeClr val="tx2"/>
          </a:solidFill>
          <a:latin typeface="Arial" charset="0"/>
        </a:defRPr>
      </a:lvl3pPr>
      <a:lvl4pPr algn="l" rtl="0" fontAlgn="base">
        <a:spcBef>
          <a:spcPct val="0"/>
        </a:spcBef>
        <a:spcAft>
          <a:spcPct val="0"/>
        </a:spcAft>
        <a:defRPr sz="2000" u="sng">
          <a:solidFill>
            <a:schemeClr val="tx2"/>
          </a:solidFill>
          <a:latin typeface="Arial" charset="0"/>
        </a:defRPr>
      </a:lvl4pPr>
      <a:lvl5pPr algn="l" rtl="0" fontAlgn="base">
        <a:spcBef>
          <a:spcPct val="0"/>
        </a:spcBef>
        <a:spcAft>
          <a:spcPct val="0"/>
        </a:spcAft>
        <a:defRPr sz="2000" u="sng">
          <a:solidFill>
            <a:schemeClr val="tx2"/>
          </a:solidFill>
          <a:latin typeface="Arial" charset="0"/>
        </a:defRPr>
      </a:lvl5pPr>
      <a:lvl6pPr marL="457200" algn="l" rtl="0" fontAlgn="base">
        <a:spcBef>
          <a:spcPct val="0"/>
        </a:spcBef>
        <a:spcAft>
          <a:spcPct val="0"/>
        </a:spcAft>
        <a:defRPr sz="2000" u="sng">
          <a:solidFill>
            <a:schemeClr val="tx2"/>
          </a:solidFill>
          <a:latin typeface="Arial" charset="0"/>
        </a:defRPr>
      </a:lvl6pPr>
      <a:lvl7pPr marL="914400" algn="l" rtl="0" fontAlgn="base">
        <a:spcBef>
          <a:spcPct val="0"/>
        </a:spcBef>
        <a:spcAft>
          <a:spcPct val="0"/>
        </a:spcAft>
        <a:defRPr sz="2000" u="sng">
          <a:solidFill>
            <a:schemeClr val="tx2"/>
          </a:solidFill>
          <a:latin typeface="Arial" charset="0"/>
        </a:defRPr>
      </a:lvl7pPr>
      <a:lvl8pPr marL="1371600" algn="l" rtl="0" fontAlgn="base">
        <a:spcBef>
          <a:spcPct val="0"/>
        </a:spcBef>
        <a:spcAft>
          <a:spcPct val="0"/>
        </a:spcAft>
        <a:defRPr sz="2000" u="sng">
          <a:solidFill>
            <a:schemeClr val="tx2"/>
          </a:solidFill>
          <a:latin typeface="Arial" charset="0"/>
        </a:defRPr>
      </a:lvl8pPr>
      <a:lvl9pPr marL="1828800" algn="l" rtl="0" fontAlgn="base">
        <a:spcBef>
          <a:spcPct val="0"/>
        </a:spcBef>
        <a:spcAft>
          <a:spcPct val="0"/>
        </a:spcAft>
        <a:defRPr sz="2000" u="sng">
          <a:solidFill>
            <a:schemeClr val="tx2"/>
          </a:solidFill>
          <a:latin typeface="Arial" charset="0"/>
        </a:defRPr>
      </a:lvl9pPr>
    </p:titleStyle>
    <p:bodyStyle>
      <a:lvl1pPr algn="l" rtl="0" fontAlgn="base">
        <a:spcBef>
          <a:spcPct val="0"/>
        </a:spcBef>
        <a:spcAft>
          <a:spcPts val="1600"/>
        </a:spcAft>
        <a:defRPr sz="1400" b="1">
          <a:solidFill>
            <a:schemeClr val="tx1"/>
          </a:solidFill>
          <a:latin typeface="+mn-lt"/>
          <a:ea typeface="+mn-ea"/>
          <a:cs typeface="+mn-cs"/>
        </a:defRPr>
      </a:lvl1pPr>
      <a:lvl2pPr marL="115888" indent="-1588" algn="l" rtl="0" fontAlgn="base">
        <a:spcBef>
          <a:spcPct val="20000"/>
        </a:spcBef>
        <a:spcAft>
          <a:spcPct val="0"/>
        </a:spcAft>
        <a:defRPr sz="1600">
          <a:solidFill>
            <a:schemeClr val="tx1"/>
          </a:solidFill>
          <a:latin typeface="Times New Roman" pitchFamily="18" charset="0"/>
        </a:defRPr>
      </a:lvl2pPr>
      <a:lvl3pPr marL="463550" algn="l" rtl="0" fontAlgn="base">
        <a:spcBef>
          <a:spcPct val="20000"/>
        </a:spcBef>
        <a:spcAft>
          <a:spcPct val="0"/>
        </a:spcAft>
        <a:defRPr sz="2000" b="1" i="1">
          <a:solidFill>
            <a:schemeClr val="tx1"/>
          </a:solidFill>
          <a:latin typeface="Times New Roman" pitchFamily="18" charset="0"/>
        </a:defRPr>
      </a:lvl3pPr>
      <a:lvl4pPr marL="682625" algn="l" rtl="0" fontAlgn="base">
        <a:spcBef>
          <a:spcPct val="20000"/>
        </a:spcBef>
        <a:spcAft>
          <a:spcPct val="0"/>
        </a:spcAft>
        <a:defRPr sz="2000" b="1" i="1">
          <a:solidFill>
            <a:schemeClr val="tx1"/>
          </a:solidFill>
          <a:latin typeface="Times New Roman" pitchFamily="18" charset="0"/>
        </a:defRPr>
      </a:lvl4pPr>
      <a:lvl5pPr marL="863600" algn="l" rtl="0" fontAlgn="base">
        <a:spcBef>
          <a:spcPct val="20000"/>
        </a:spcBef>
        <a:spcAft>
          <a:spcPct val="0"/>
        </a:spcAft>
        <a:defRPr sz="2000" b="1" i="1">
          <a:solidFill>
            <a:schemeClr val="tx1"/>
          </a:solidFill>
          <a:latin typeface="Times New Roman" pitchFamily="18" charset="0"/>
        </a:defRPr>
      </a:lvl5pPr>
      <a:lvl6pPr marL="1320800" algn="l" rtl="0" fontAlgn="base">
        <a:spcBef>
          <a:spcPct val="20000"/>
        </a:spcBef>
        <a:spcAft>
          <a:spcPct val="0"/>
        </a:spcAft>
        <a:defRPr sz="2000" b="1" i="1">
          <a:solidFill>
            <a:schemeClr val="tx1"/>
          </a:solidFill>
          <a:latin typeface="Times New Roman" pitchFamily="18" charset="0"/>
        </a:defRPr>
      </a:lvl6pPr>
      <a:lvl7pPr marL="1778000" algn="l" rtl="0" fontAlgn="base">
        <a:spcBef>
          <a:spcPct val="20000"/>
        </a:spcBef>
        <a:spcAft>
          <a:spcPct val="0"/>
        </a:spcAft>
        <a:defRPr sz="2000" b="1" i="1">
          <a:solidFill>
            <a:schemeClr val="tx1"/>
          </a:solidFill>
          <a:latin typeface="Times New Roman" pitchFamily="18" charset="0"/>
        </a:defRPr>
      </a:lvl7pPr>
      <a:lvl8pPr marL="2235200" algn="l" rtl="0" fontAlgn="base">
        <a:spcBef>
          <a:spcPct val="20000"/>
        </a:spcBef>
        <a:spcAft>
          <a:spcPct val="0"/>
        </a:spcAft>
        <a:defRPr sz="2000" b="1" i="1">
          <a:solidFill>
            <a:schemeClr val="tx1"/>
          </a:solidFill>
          <a:latin typeface="Times New Roman" pitchFamily="18" charset="0"/>
        </a:defRPr>
      </a:lvl8pPr>
      <a:lvl9pPr marL="2692400" algn="l" rtl="0" fontAlgn="base">
        <a:spcBef>
          <a:spcPct val="20000"/>
        </a:spcBef>
        <a:spcAft>
          <a:spcPct val="0"/>
        </a:spcAft>
        <a:defRPr sz="2000" b="1" i="1">
          <a:solidFill>
            <a:schemeClr val="tx1"/>
          </a:solidFill>
          <a:latin typeface="Times New Roman" pitchFamily="18" charset="0"/>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Aft>
                <a:spcPct val="0"/>
              </a:spcAft>
              <a:buClrTx/>
              <a:defRPr sz="1200">
                <a:solidFill>
                  <a:schemeClr val="tx1"/>
                </a:solidFill>
              </a:defRPr>
            </a:lvl1pPr>
          </a:lstStyle>
          <a:p>
            <a:fld id="{9C9F1241-57F4-4954-B785-D8B28322559B}" type="slidenum">
              <a:rPr lang="en-US" altLang="tr-TR" smtClean="0">
                <a:solidFill>
                  <a:srgbClr val="000000"/>
                </a:solidFill>
                <a:latin typeface="Arial" charset="0"/>
                <a:cs typeface="Times New Roman" pitchFamily="18" charset="0"/>
              </a:rPr>
              <a:pPr/>
              <a:t>‹#›</a:t>
            </a:fld>
            <a:endParaRPr lang="en-US" altLang="tr-TR" smtClean="0">
              <a:solidFill>
                <a:srgbClr val="000000"/>
              </a:solidFill>
              <a:latin typeface="Arial" charset="0"/>
              <a:cs typeface="Times New Roman" pitchFamily="18" charset="0"/>
            </a:endParaRPr>
          </a:p>
        </p:txBody>
      </p:sp>
      <p:sp>
        <p:nvSpPr>
          <p:cNvPr id="183302" name="Rectangle 6"/>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bodyPr>
          <a:lstStyle/>
          <a:p>
            <a:pPr lvl="0"/>
            <a:r>
              <a:rPr lang="en-US" altLang="tr-TR" smtClean="0"/>
              <a:t>Click to edit Master title style</a:t>
            </a:r>
          </a:p>
        </p:txBody>
      </p:sp>
      <p:sp>
        <p:nvSpPr>
          <p:cNvPr id="183303" name="Rectangle 7"/>
          <p:cNvSpPr>
            <a:spLocks noGrp="1" noChangeArrowheads="1"/>
          </p:cNvSpPr>
          <p:nvPr>
            <p:ph type="body" idx="1"/>
          </p:nvPr>
        </p:nvSpPr>
        <p:spPr bwMode="auto">
          <a:xfrm>
            <a:off x="685800" y="1341438"/>
            <a:ext cx="8001000" cy="452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tr-TR" smtClean="0"/>
              <a:t>Click to edit Master text styles</a:t>
            </a:r>
          </a:p>
          <a:p>
            <a:pPr lvl="1"/>
            <a:r>
              <a:rPr lang="en-US" altLang="tr-TR" smtClean="0"/>
              <a:t>Second level</a:t>
            </a:r>
          </a:p>
          <a:p>
            <a:pPr lvl="2"/>
            <a:r>
              <a:rPr lang="en-US" altLang="tr-TR" smtClean="0"/>
              <a:t>Third level</a:t>
            </a:r>
          </a:p>
          <a:p>
            <a:pPr lvl="3"/>
            <a:r>
              <a:rPr lang="en-US" altLang="tr-TR" smtClean="0"/>
              <a:t>Fourth level</a:t>
            </a:r>
          </a:p>
          <a:p>
            <a:pPr lvl="4"/>
            <a:r>
              <a:rPr lang="en-US" altLang="tr-TR" smtClean="0"/>
              <a:t>Fifth level</a:t>
            </a:r>
          </a:p>
        </p:txBody>
      </p:sp>
      <p:sp>
        <p:nvSpPr>
          <p:cNvPr id="183306" name="AutoShape 10">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rgbClr val="339966"/>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
        <p:nvSpPr>
          <p:cNvPr id="183307" name="AutoShape 11">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
        <p:nvSpPr>
          <p:cNvPr id="183308" name="Rectangle 12"/>
          <p:cNvSpPr>
            <a:spLocks noChangeArrowheads="1"/>
          </p:cNvSpPr>
          <p:nvPr userDrawn="1"/>
        </p:nvSpPr>
        <p:spPr bwMode="auto">
          <a:xfrm>
            <a:off x="5419725" y="6577013"/>
            <a:ext cx="3686175" cy="274637"/>
          </a:xfrm>
          <a:prstGeom prst="rect">
            <a:avLst/>
          </a:prstGeom>
          <a:noFill/>
          <a:ln>
            <a:noFill/>
          </a:ln>
          <a:effectLst/>
          <a:extLst>
            <a:ext uri="{909E8E84-426E-40dd-AFC4-6F175D3DCCD1}">
              <a14:hiddenFill xmlns="" xmlns:a14="http://schemas.microsoft.com/office/drawing/2010/main">
                <a:solidFill>
                  <a:srgbClr val="D09162"/>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1200" smtClean="0">
                <a:latin typeface="Arial" charset="0"/>
                <a:cs typeface="Times New Roman" pitchFamily="18" charset="0"/>
                <a:sym typeface="Symbol" pitchFamily="18" charset="2"/>
              </a:rPr>
              <a:t></a:t>
            </a:r>
            <a:r>
              <a:rPr lang="en-US" altLang="tr-TR" sz="1200" smtClean="0">
                <a:latin typeface="Arial" charset="0"/>
                <a:cs typeface="Times New Roman" pitchFamily="18" charset="0"/>
              </a:rPr>
              <a:t> 2005 Pearson Education, Inc.  All rights reserved.</a:t>
            </a:r>
          </a:p>
        </p:txBody>
      </p:sp>
    </p:spTree>
    <p:extLst>
      <p:ext uri="{BB962C8B-B14F-4D97-AF65-F5344CB8AC3E}">
        <p14:creationId xmlns:p14="http://schemas.microsoft.com/office/powerpoint/2010/main" val="423628725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sldNum="0" hdr="0" ftr="0" dt="0"/>
  <p:txStyles>
    <p:titleStyle>
      <a:lvl1pPr algn="l" rtl="0" fontAlgn="base">
        <a:spcBef>
          <a:spcPct val="0"/>
        </a:spcBef>
        <a:spcAft>
          <a:spcPct val="0"/>
        </a:spcAft>
        <a:defRPr sz="3600" b="1">
          <a:solidFill>
            <a:srgbClr val="F9A75E"/>
          </a:solidFill>
          <a:latin typeface="+mj-lt"/>
          <a:ea typeface="+mj-ea"/>
          <a:cs typeface="+mj-cs"/>
        </a:defRPr>
      </a:lvl1pPr>
      <a:lvl2pPr algn="l" rtl="0" fontAlgn="base">
        <a:spcBef>
          <a:spcPct val="0"/>
        </a:spcBef>
        <a:spcAft>
          <a:spcPct val="0"/>
        </a:spcAft>
        <a:defRPr sz="3600" b="1">
          <a:solidFill>
            <a:srgbClr val="F9A75E"/>
          </a:solidFill>
          <a:latin typeface="Arial" charset="0"/>
        </a:defRPr>
      </a:lvl2pPr>
      <a:lvl3pPr algn="l" rtl="0" fontAlgn="base">
        <a:spcBef>
          <a:spcPct val="0"/>
        </a:spcBef>
        <a:spcAft>
          <a:spcPct val="0"/>
        </a:spcAft>
        <a:defRPr sz="3600" b="1">
          <a:solidFill>
            <a:srgbClr val="F9A75E"/>
          </a:solidFill>
          <a:latin typeface="Arial" charset="0"/>
        </a:defRPr>
      </a:lvl3pPr>
      <a:lvl4pPr algn="l" rtl="0" fontAlgn="base">
        <a:spcBef>
          <a:spcPct val="0"/>
        </a:spcBef>
        <a:spcAft>
          <a:spcPct val="0"/>
        </a:spcAft>
        <a:defRPr sz="3600" b="1">
          <a:solidFill>
            <a:srgbClr val="F9A75E"/>
          </a:solidFill>
          <a:latin typeface="Arial" charset="0"/>
        </a:defRPr>
      </a:lvl4pPr>
      <a:lvl5pPr algn="l" rtl="0" fontAlgn="base">
        <a:spcBef>
          <a:spcPct val="0"/>
        </a:spcBef>
        <a:spcAft>
          <a:spcPct val="0"/>
        </a:spcAft>
        <a:defRPr sz="3600" b="1">
          <a:solidFill>
            <a:srgbClr val="F9A75E"/>
          </a:solidFill>
          <a:latin typeface="Arial" charset="0"/>
        </a:defRPr>
      </a:lvl5pPr>
      <a:lvl6pPr marL="457200" algn="l" rtl="0" fontAlgn="base">
        <a:spcBef>
          <a:spcPct val="0"/>
        </a:spcBef>
        <a:spcAft>
          <a:spcPct val="0"/>
        </a:spcAft>
        <a:defRPr sz="3600" b="1">
          <a:solidFill>
            <a:srgbClr val="F9A75E"/>
          </a:solidFill>
          <a:latin typeface="Arial" charset="0"/>
        </a:defRPr>
      </a:lvl6pPr>
      <a:lvl7pPr marL="914400" algn="l" rtl="0" fontAlgn="base">
        <a:spcBef>
          <a:spcPct val="0"/>
        </a:spcBef>
        <a:spcAft>
          <a:spcPct val="0"/>
        </a:spcAft>
        <a:defRPr sz="3600" b="1">
          <a:solidFill>
            <a:srgbClr val="F9A75E"/>
          </a:solidFill>
          <a:latin typeface="Arial" charset="0"/>
        </a:defRPr>
      </a:lvl7pPr>
      <a:lvl8pPr marL="1371600" algn="l" rtl="0" fontAlgn="base">
        <a:spcBef>
          <a:spcPct val="0"/>
        </a:spcBef>
        <a:spcAft>
          <a:spcPct val="0"/>
        </a:spcAft>
        <a:defRPr sz="3600" b="1">
          <a:solidFill>
            <a:srgbClr val="F9A75E"/>
          </a:solidFill>
          <a:latin typeface="Arial" charset="0"/>
        </a:defRPr>
      </a:lvl8pPr>
      <a:lvl9pPr marL="1828800" algn="l" rtl="0" fontAlgn="base">
        <a:spcBef>
          <a:spcPct val="0"/>
        </a:spcBef>
        <a:spcAft>
          <a:spcPct val="0"/>
        </a:spcAft>
        <a:defRPr sz="3600" b="1">
          <a:solidFill>
            <a:srgbClr val="F9A75E"/>
          </a:solidFill>
          <a:latin typeface="Arial" charset="0"/>
        </a:defRPr>
      </a:lvl9pPr>
    </p:titleStyle>
    <p:bodyStyle>
      <a:lvl1pPr marL="228600" indent="-228600" algn="l" rtl="0" fontAlgn="base">
        <a:spcBef>
          <a:spcPct val="0"/>
        </a:spcBef>
        <a:spcAft>
          <a:spcPct val="25000"/>
        </a:spcAft>
        <a:buClr>
          <a:schemeClr val="tx1"/>
        </a:buClr>
        <a:buChar char="•"/>
        <a:defRPr sz="2800" b="1">
          <a:solidFill>
            <a:srgbClr val="000000"/>
          </a:solidFill>
          <a:latin typeface="+mn-lt"/>
          <a:ea typeface="+mn-ea"/>
          <a:cs typeface="+mn-cs"/>
        </a:defRPr>
      </a:lvl1pPr>
      <a:lvl2pPr marL="747713" indent="-290513" algn="l" rtl="0" fontAlgn="base">
        <a:spcBef>
          <a:spcPct val="0"/>
        </a:spcBef>
        <a:spcAft>
          <a:spcPct val="25000"/>
        </a:spcAft>
        <a:buClr>
          <a:schemeClr val="tx1"/>
        </a:buClr>
        <a:buFont typeface="Arial" charset="0"/>
        <a:buChar char="–"/>
        <a:defRPr sz="2200" b="1">
          <a:solidFill>
            <a:srgbClr val="000000"/>
          </a:solidFill>
          <a:latin typeface="+mn-lt"/>
        </a:defRPr>
      </a:lvl2pPr>
      <a:lvl3pPr marL="1143000" indent="-228600" algn="l" rtl="0" fontAlgn="base">
        <a:spcBef>
          <a:spcPct val="0"/>
        </a:spcBef>
        <a:spcAft>
          <a:spcPct val="25000"/>
        </a:spcAft>
        <a:buClr>
          <a:schemeClr val="tx1"/>
        </a:buClr>
        <a:buChar char="•"/>
        <a:defRPr sz="2000" b="1">
          <a:solidFill>
            <a:schemeClr val="tx1"/>
          </a:solidFill>
          <a:latin typeface="+mn-lt"/>
        </a:defRPr>
      </a:lvl3pPr>
      <a:lvl4pPr marL="1662113" indent="-290513" algn="l" rtl="0" fontAlgn="base">
        <a:spcBef>
          <a:spcPct val="0"/>
        </a:spcBef>
        <a:spcAft>
          <a:spcPct val="25000"/>
        </a:spcAft>
        <a:buClr>
          <a:schemeClr val="tx1"/>
        </a:buClr>
        <a:buFont typeface="Arial" charset="0"/>
        <a:buChar char="–"/>
        <a:defRPr sz="2000" b="1">
          <a:solidFill>
            <a:schemeClr val="tx1"/>
          </a:solidFill>
          <a:latin typeface="+mn-lt"/>
        </a:defRPr>
      </a:lvl4pPr>
      <a:lvl5pPr marL="2057400" indent="-228600" algn="l" rtl="0" fontAlgn="base">
        <a:spcBef>
          <a:spcPct val="0"/>
        </a:spcBef>
        <a:spcAft>
          <a:spcPct val="25000"/>
        </a:spcAft>
        <a:buClr>
          <a:schemeClr val="tx1"/>
        </a:buClr>
        <a:buChar char="•"/>
        <a:defRPr sz="2000" b="1">
          <a:solidFill>
            <a:schemeClr val="tx1"/>
          </a:solidFill>
          <a:latin typeface="+mn-lt"/>
        </a:defRPr>
      </a:lvl5pPr>
      <a:lvl6pPr marL="2514600" indent="-228600" algn="l" rtl="0" fontAlgn="base">
        <a:spcBef>
          <a:spcPct val="0"/>
        </a:spcBef>
        <a:spcAft>
          <a:spcPct val="25000"/>
        </a:spcAft>
        <a:buClr>
          <a:schemeClr val="tx1"/>
        </a:buClr>
        <a:buChar char="•"/>
        <a:defRPr sz="2000" b="1">
          <a:solidFill>
            <a:schemeClr val="tx1"/>
          </a:solidFill>
          <a:latin typeface="+mn-lt"/>
        </a:defRPr>
      </a:lvl6pPr>
      <a:lvl7pPr marL="2971800" indent="-228600" algn="l" rtl="0" fontAlgn="base">
        <a:spcBef>
          <a:spcPct val="0"/>
        </a:spcBef>
        <a:spcAft>
          <a:spcPct val="25000"/>
        </a:spcAft>
        <a:buClr>
          <a:schemeClr val="tx1"/>
        </a:buClr>
        <a:buChar char="•"/>
        <a:defRPr sz="2000" b="1">
          <a:solidFill>
            <a:schemeClr val="tx1"/>
          </a:solidFill>
          <a:latin typeface="+mn-lt"/>
        </a:defRPr>
      </a:lvl7pPr>
      <a:lvl8pPr marL="3429000" indent="-228600" algn="l" rtl="0" fontAlgn="base">
        <a:spcBef>
          <a:spcPct val="0"/>
        </a:spcBef>
        <a:spcAft>
          <a:spcPct val="25000"/>
        </a:spcAft>
        <a:buClr>
          <a:schemeClr val="tx1"/>
        </a:buClr>
        <a:buChar char="•"/>
        <a:defRPr sz="2000" b="1">
          <a:solidFill>
            <a:schemeClr val="tx1"/>
          </a:solidFill>
          <a:latin typeface="+mn-lt"/>
        </a:defRPr>
      </a:lvl8pPr>
      <a:lvl9pPr marL="3886200" indent="-228600" algn="l" rtl="0" fontAlgn="base">
        <a:spcBef>
          <a:spcPct val="0"/>
        </a:spcBef>
        <a:spcAft>
          <a:spcPct val="25000"/>
        </a:spcAft>
        <a:buClr>
          <a:schemeClr val="tx1"/>
        </a:buClr>
        <a:buChar char="•"/>
        <a:defRPr sz="2000" b="1">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Aft>
                <a:spcPct val="0"/>
              </a:spcAft>
              <a:buClrTx/>
              <a:defRPr sz="1200">
                <a:solidFill>
                  <a:schemeClr val="tx1"/>
                </a:solidFill>
              </a:defRPr>
            </a:lvl1pPr>
          </a:lstStyle>
          <a:p>
            <a:fld id="{9C9F1241-57F4-4954-B785-D8B28322559B}" type="slidenum">
              <a:rPr lang="en-US" altLang="tr-TR" smtClean="0">
                <a:solidFill>
                  <a:srgbClr val="000000"/>
                </a:solidFill>
                <a:latin typeface="Arial" charset="0"/>
                <a:cs typeface="Times New Roman" pitchFamily="18" charset="0"/>
              </a:rPr>
              <a:pPr/>
              <a:t>‹#›</a:t>
            </a:fld>
            <a:endParaRPr lang="en-US" altLang="tr-TR" smtClean="0">
              <a:solidFill>
                <a:srgbClr val="000000"/>
              </a:solidFill>
              <a:latin typeface="Arial" charset="0"/>
              <a:cs typeface="Times New Roman" pitchFamily="18" charset="0"/>
            </a:endParaRPr>
          </a:p>
        </p:txBody>
      </p:sp>
      <p:sp>
        <p:nvSpPr>
          <p:cNvPr id="183302" name="Rectangle 6"/>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bodyPr>
          <a:lstStyle/>
          <a:p>
            <a:pPr lvl="0"/>
            <a:r>
              <a:rPr lang="en-US" altLang="tr-TR" smtClean="0"/>
              <a:t>Click to edit Master title style</a:t>
            </a:r>
          </a:p>
        </p:txBody>
      </p:sp>
      <p:sp>
        <p:nvSpPr>
          <p:cNvPr id="183303" name="Rectangle 7"/>
          <p:cNvSpPr>
            <a:spLocks noGrp="1" noChangeArrowheads="1"/>
          </p:cNvSpPr>
          <p:nvPr>
            <p:ph type="body" idx="1"/>
          </p:nvPr>
        </p:nvSpPr>
        <p:spPr bwMode="auto">
          <a:xfrm>
            <a:off x="685800" y="1341438"/>
            <a:ext cx="8001000" cy="452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tr-TR" smtClean="0"/>
              <a:t>Click to edit Master text styles</a:t>
            </a:r>
          </a:p>
          <a:p>
            <a:pPr lvl="1"/>
            <a:r>
              <a:rPr lang="en-US" altLang="tr-TR" smtClean="0"/>
              <a:t>Second level</a:t>
            </a:r>
          </a:p>
          <a:p>
            <a:pPr lvl="2"/>
            <a:r>
              <a:rPr lang="en-US" altLang="tr-TR" smtClean="0"/>
              <a:t>Third level</a:t>
            </a:r>
          </a:p>
          <a:p>
            <a:pPr lvl="3"/>
            <a:r>
              <a:rPr lang="en-US" altLang="tr-TR" smtClean="0"/>
              <a:t>Fourth level</a:t>
            </a:r>
          </a:p>
          <a:p>
            <a:pPr lvl="4"/>
            <a:r>
              <a:rPr lang="en-US" altLang="tr-TR" smtClean="0"/>
              <a:t>Fifth level</a:t>
            </a:r>
          </a:p>
        </p:txBody>
      </p:sp>
      <p:sp>
        <p:nvSpPr>
          <p:cNvPr id="183306" name="AutoShape 10">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rgbClr val="339966"/>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
        <p:nvSpPr>
          <p:cNvPr id="183307" name="AutoShape 11">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
        <p:nvSpPr>
          <p:cNvPr id="183308" name="Rectangle 12"/>
          <p:cNvSpPr>
            <a:spLocks noChangeArrowheads="1"/>
          </p:cNvSpPr>
          <p:nvPr userDrawn="1"/>
        </p:nvSpPr>
        <p:spPr bwMode="auto">
          <a:xfrm>
            <a:off x="5419725" y="6577013"/>
            <a:ext cx="3686175" cy="274637"/>
          </a:xfrm>
          <a:prstGeom prst="rect">
            <a:avLst/>
          </a:prstGeom>
          <a:noFill/>
          <a:ln>
            <a:noFill/>
          </a:ln>
          <a:effectLst/>
          <a:extLst>
            <a:ext uri="{909E8E84-426E-40dd-AFC4-6F175D3DCCD1}">
              <a14:hiddenFill xmlns="" xmlns:a14="http://schemas.microsoft.com/office/drawing/2010/main">
                <a:solidFill>
                  <a:srgbClr val="D09162"/>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1200" smtClean="0">
                <a:latin typeface="Arial" charset="0"/>
                <a:cs typeface="Times New Roman" pitchFamily="18" charset="0"/>
                <a:sym typeface="Symbol" pitchFamily="18" charset="2"/>
              </a:rPr>
              <a:t></a:t>
            </a:r>
            <a:r>
              <a:rPr lang="en-US" altLang="tr-TR" sz="1200" smtClean="0">
                <a:latin typeface="Arial" charset="0"/>
                <a:cs typeface="Times New Roman" pitchFamily="18" charset="0"/>
              </a:rPr>
              <a:t> 2005 Pearson Education, Inc.  All rights reserved.</a:t>
            </a:r>
          </a:p>
        </p:txBody>
      </p:sp>
    </p:spTree>
    <p:extLst>
      <p:ext uri="{BB962C8B-B14F-4D97-AF65-F5344CB8AC3E}">
        <p14:creationId xmlns:p14="http://schemas.microsoft.com/office/powerpoint/2010/main" val="394187106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ftr="0" dt="0"/>
  <p:txStyles>
    <p:titleStyle>
      <a:lvl1pPr algn="l" rtl="0" fontAlgn="base">
        <a:spcBef>
          <a:spcPct val="0"/>
        </a:spcBef>
        <a:spcAft>
          <a:spcPct val="0"/>
        </a:spcAft>
        <a:defRPr sz="3600" b="1">
          <a:solidFill>
            <a:srgbClr val="F9A75E"/>
          </a:solidFill>
          <a:latin typeface="+mj-lt"/>
          <a:ea typeface="+mj-ea"/>
          <a:cs typeface="+mj-cs"/>
        </a:defRPr>
      </a:lvl1pPr>
      <a:lvl2pPr algn="l" rtl="0" fontAlgn="base">
        <a:spcBef>
          <a:spcPct val="0"/>
        </a:spcBef>
        <a:spcAft>
          <a:spcPct val="0"/>
        </a:spcAft>
        <a:defRPr sz="3600" b="1">
          <a:solidFill>
            <a:srgbClr val="F9A75E"/>
          </a:solidFill>
          <a:latin typeface="Arial" charset="0"/>
        </a:defRPr>
      </a:lvl2pPr>
      <a:lvl3pPr algn="l" rtl="0" fontAlgn="base">
        <a:spcBef>
          <a:spcPct val="0"/>
        </a:spcBef>
        <a:spcAft>
          <a:spcPct val="0"/>
        </a:spcAft>
        <a:defRPr sz="3600" b="1">
          <a:solidFill>
            <a:srgbClr val="F9A75E"/>
          </a:solidFill>
          <a:latin typeface="Arial" charset="0"/>
        </a:defRPr>
      </a:lvl3pPr>
      <a:lvl4pPr algn="l" rtl="0" fontAlgn="base">
        <a:spcBef>
          <a:spcPct val="0"/>
        </a:spcBef>
        <a:spcAft>
          <a:spcPct val="0"/>
        </a:spcAft>
        <a:defRPr sz="3600" b="1">
          <a:solidFill>
            <a:srgbClr val="F9A75E"/>
          </a:solidFill>
          <a:latin typeface="Arial" charset="0"/>
        </a:defRPr>
      </a:lvl4pPr>
      <a:lvl5pPr algn="l" rtl="0" fontAlgn="base">
        <a:spcBef>
          <a:spcPct val="0"/>
        </a:spcBef>
        <a:spcAft>
          <a:spcPct val="0"/>
        </a:spcAft>
        <a:defRPr sz="3600" b="1">
          <a:solidFill>
            <a:srgbClr val="F9A75E"/>
          </a:solidFill>
          <a:latin typeface="Arial" charset="0"/>
        </a:defRPr>
      </a:lvl5pPr>
      <a:lvl6pPr marL="457200" algn="l" rtl="0" fontAlgn="base">
        <a:spcBef>
          <a:spcPct val="0"/>
        </a:spcBef>
        <a:spcAft>
          <a:spcPct val="0"/>
        </a:spcAft>
        <a:defRPr sz="3600" b="1">
          <a:solidFill>
            <a:srgbClr val="F9A75E"/>
          </a:solidFill>
          <a:latin typeface="Arial" charset="0"/>
        </a:defRPr>
      </a:lvl6pPr>
      <a:lvl7pPr marL="914400" algn="l" rtl="0" fontAlgn="base">
        <a:spcBef>
          <a:spcPct val="0"/>
        </a:spcBef>
        <a:spcAft>
          <a:spcPct val="0"/>
        </a:spcAft>
        <a:defRPr sz="3600" b="1">
          <a:solidFill>
            <a:srgbClr val="F9A75E"/>
          </a:solidFill>
          <a:latin typeface="Arial" charset="0"/>
        </a:defRPr>
      </a:lvl7pPr>
      <a:lvl8pPr marL="1371600" algn="l" rtl="0" fontAlgn="base">
        <a:spcBef>
          <a:spcPct val="0"/>
        </a:spcBef>
        <a:spcAft>
          <a:spcPct val="0"/>
        </a:spcAft>
        <a:defRPr sz="3600" b="1">
          <a:solidFill>
            <a:srgbClr val="F9A75E"/>
          </a:solidFill>
          <a:latin typeface="Arial" charset="0"/>
        </a:defRPr>
      </a:lvl8pPr>
      <a:lvl9pPr marL="1828800" algn="l" rtl="0" fontAlgn="base">
        <a:spcBef>
          <a:spcPct val="0"/>
        </a:spcBef>
        <a:spcAft>
          <a:spcPct val="0"/>
        </a:spcAft>
        <a:defRPr sz="3600" b="1">
          <a:solidFill>
            <a:srgbClr val="F9A75E"/>
          </a:solidFill>
          <a:latin typeface="Arial" charset="0"/>
        </a:defRPr>
      </a:lvl9pPr>
    </p:titleStyle>
    <p:bodyStyle>
      <a:lvl1pPr marL="228600" indent="-228600" algn="l" rtl="0" fontAlgn="base">
        <a:spcBef>
          <a:spcPct val="0"/>
        </a:spcBef>
        <a:spcAft>
          <a:spcPct val="25000"/>
        </a:spcAft>
        <a:buClr>
          <a:schemeClr val="tx1"/>
        </a:buClr>
        <a:buChar char="•"/>
        <a:defRPr sz="2800" b="1">
          <a:solidFill>
            <a:srgbClr val="000000"/>
          </a:solidFill>
          <a:latin typeface="+mn-lt"/>
          <a:ea typeface="+mn-ea"/>
          <a:cs typeface="+mn-cs"/>
        </a:defRPr>
      </a:lvl1pPr>
      <a:lvl2pPr marL="747713" indent="-290513" algn="l" rtl="0" fontAlgn="base">
        <a:spcBef>
          <a:spcPct val="0"/>
        </a:spcBef>
        <a:spcAft>
          <a:spcPct val="25000"/>
        </a:spcAft>
        <a:buClr>
          <a:schemeClr val="tx1"/>
        </a:buClr>
        <a:buFont typeface="Arial" charset="0"/>
        <a:buChar char="–"/>
        <a:defRPr sz="2200" b="1">
          <a:solidFill>
            <a:srgbClr val="000000"/>
          </a:solidFill>
          <a:latin typeface="+mn-lt"/>
        </a:defRPr>
      </a:lvl2pPr>
      <a:lvl3pPr marL="1143000" indent="-228600" algn="l" rtl="0" fontAlgn="base">
        <a:spcBef>
          <a:spcPct val="0"/>
        </a:spcBef>
        <a:spcAft>
          <a:spcPct val="25000"/>
        </a:spcAft>
        <a:buClr>
          <a:schemeClr val="tx1"/>
        </a:buClr>
        <a:buChar char="•"/>
        <a:defRPr sz="2000" b="1">
          <a:solidFill>
            <a:schemeClr val="tx1"/>
          </a:solidFill>
          <a:latin typeface="+mn-lt"/>
        </a:defRPr>
      </a:lvl3pPr>
      <a:lvl4pPr marL="1662113" indent="-290513" algn="l" rtl="0" fontAlgn="base">
        <a:spcBef>
          <a:spcPct val="0"/>
        </a:spcBef>
        <a:spcAft>
          <a:spcPct val="25000"/>
        </a:spcAft>
        <a:buClr>
          <a:schemeClr val="tx1"/>
        </a:buClr>
        <a:buFont typeface="Arial" charset="0"/>
        <a:buChar char="–"/>
        <a:defRPr sz="2000" b="1">
          <a:solidFill>
            <a:schemeClr val="tx1"/>
          </a:solidFill>
          <a:latin typeface="+mn-lt"/>
        </a:defRPr>
      </a:lvl4pPr>
      <a:lvl5pPr marL="2057400" indent="-228600" algn="l" rtl="0" fontAlgn="base">
        <a:spcBef>
          <a:spcPct val="0"/>
        </a:spcBef>
        <a:spcAft>
          <a:spcPct val="25000"/>
        </a:spcAft>
        <a:buClr>
          <a:schemeClr val="tx1"/>
        </a:buClr>
        <a:buChar char="•"/>
        <a:defRPr sz="2000" b="1">
          <a:solidFill>
            <a:schemeClr val="tx1"/>
          </a:solidFill>
          <a:latin typeface="+mn-lt"/>
        </a:defRPr>
      </a:lvl5pPr>
      <a:lvl6pPr marL="2514600" indent="-228600" algn="l" rtl="0" fontAlgn="base">
        <a:spcBef>
          <a:spcPct val="0"/>
        </a:spcBef>
        <a:spcAft>
          <a:spcPct val="25000"/>
        </a:spcAft>
        <a:buClr>
          <a:schemeClr val="tx1"/>
        </a:buClr>
        <a:buChar char="•"/>
        <a:defRPr sz="2000" b="1">
          <a:solidFill>
            <a:schemeClr val="tx1"/>
          </a:solidFill>
          <a:latin typeface="+mn-lt"/>
        </a:defRPr>
      </a:lvl6pPr>
      <a:lvl7pPr marL="2971800" indent="-228600" algn="l" rtl="0" fontAlgn="base">
        <a:spcBef>
          <a:spcPct val="0"/>
        </a:spcBef>
        <a:spcAft>
          <a:spcPct val="25000"/>
        </a:spcAft>
        <a:buClr>
          <a:schemeClr val="tx1"/>
        </a:buClr>
        <a:buChar char="•"/>
        <a:defRPr sz="2000" b="1">
          <a:solidFill>
            <a:schemeClr val="tx1"/>
          </a:solidFill>
          <a:latin typeface="+mn-lt"/>
        </a:defRPr>
      </a:lvl7pPr>
      <a:lvl8pPr marL="3429000" indent="-228600" algn="l" rtl="0" fontAlgn="base">
        <a:spcBef>
          <a:spcPct val="0"/>
        </a:spcBef>
        <a:spcAft>
          <a:spcPct val="25000"/>
        </a:spcAft>
        <a:buClr>
          <a:schemeClr val="tx1"/>
        </a:buClr>
        <a:buChar char="•"/>
        <a:defRPr sz="2000" b="1">
          <a:solidFill>
            <a:schemeClr val="tx1"/>
          </a:solidFill>
          <a:latin typeface="+mn-lt"/>
        </a:defRPr>
      </a:lvl8pPr>
      <a:lvl9pPr marL="3886200" indent="-228600" algn="l" rtl="0" fontAlgn="base">
        <a:spcBef>
          <a:spcPct val="0"/>
        </a:spcBef>
        <a:spcAft>
          <a:spcPct val="25000"/>
        </a:spcAft>
        <a:buClr>
          <a:schemeClr val="tx1"/>
        </a:buClr>
        <a:buChar char="•"/>
        <a:defRPr sz="2000" b="1">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6130" name="Rectangle 2"/>
          <p:cNvSpPr>
            <a:spLocks noGrp="1" noChangeArrowheads="1"/>
          </p:cNvSpPr>
          <p:nvPr>
            <p:ph type="body" idx="1"/>
          </p:nvPr>
        </p:nvSpPr>
        <p:spPr bwMode="auto">
          <a:xfrm>
            <a:off x="7162800" y="1166813"/>
            <a:ext cx="1981200" cy="210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spAutoFit/>
          </a:bodyPr>
          <a:lstStyle/>
          <a:p>
            <a:pPr lvl="0"/>
            <a:r>
              <a:rPr lang="en-US" altLang="tr-TR" smtClean="0"/>
              <a:t>Click to edit Master text styles</a:t>
            </a:r>
          </a:p>
          <a:p>
            <a:pPr lvl="1"/>
            <a:r>
              <a:rPr lang="en-US" altLang="tr-TR" smtClean="0"/>
              <a:t>Second level</a:t>
            </a:r>
          </a:p>
          <a:p>
            <a:pPr lvl="2"/>
            <a:r>
              <a:rPr lang="en-US" altLang="tr-TR" smtClean="0"/>
              <a:t>Third level</a:t>
            </a:r>
          </a:p>
          <a:p>
            <a:pPr lvl="3"/>
            <a:r>
              <a:rPr lang="en-US" altLang="tr-TR" smtClean="0"/>
              <a:t>Fourth level</a:t>
            </a:r>
          </a:p>
          <a:p>
            <a:pPr lvl="4"/>
            <a:r>
              <a:rPr lang="en-US" altLang="tr-TR" smtClean="0"/>
              <a:t>Fifth level</a:t>
            </a:r>
          </a:p>
        </p:txBody>
      </p:sp>
      <p:sp>
        <p:nvSpPr>
          <p:cNvPr id="816131" name="Rectangle 3"/>
          <p:cNvSpPr>
            <a:spLocks noGrp="1" noChangeArrowheads="1"/>
          </p:cNvSpPr>
          <p:nvPr>
            <p:ph type="title"/>
          </p:nvPr>
        </p:nvSpPr>
        <p:spPr bwMode="auto">
          <a:xfrm>
            <a:off x="7086600" y="152400"/>
            <a:ext cx="20574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tr-TR" smtClean="0"/>
              <a:t>Click to edit Master title style</a:t>
            </a:r>
          </a:p>
        </p:txBody>
      </p:sp>
      <p:sp>
        <p:nvSpPr>
          <p:cNvPr id="816132" name="Rectangle 4"/>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Aft>
                <a:spcPct val="0"/>
              </a:spcAft>
              <a:buClrTx/>
              <a:defRPr sz="1200">
                <a:solidFill>
                  <a:schemeClr val="tx1"/>
                </a:solidFill>
              </a:defRPr>
            </a:lvl1pPr>
          </a:lstStyle>
          <a:p>
            <a:fld id="{910A140F-4BFB-42F1-9B94-5007FAEC52B1}" type="slidenum">
              <a:rPr lang="en-US" altLang="tr-TR" smtClean="0">
                <a:solidFill>
                  <a:srgbClr val="000000"/>
                </a:solidFill>
                <a:latin typeface="Arial" charset="0"/>
                <a:cs typeface="Times New Roman" pitchFamily="18" charset="0"/>
              </a:rPr>
              <a:pPr/>
              <a:t>‹#›</a:t>
            </a:fld>
            <a:endParaRPr lang="en-US" altLang="tr-TR" smtClean="0">
              <a:solidFill>
                <a:srgbClr val="000000"/>
              </a:solidFill>
              <a:latin typeface="Arial" charset="0"/>
              <a:cs typeface="Times New Roman" pitchFamily="18" charset="0"/>
            </a:endParaRPr>
          </a:p>
        </p:txBody>
      </p:sp>
      <p:sp>
        <p:nvSpPr>
          <p:cNvPr id="816133" name="Rectangle 5"/>
          <p:cNvSpPr>
            <a:spLocks noChangeArrowheads="1"/>
          </p:cNvSpPr>
          <p:nvPr/>
        </p:nvSpPr>
        <p:spPr bwMode="auto">
          <a:xfrm>
            <a:off x="7010400" y="6324600"/>
            <a:ext cx="213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Aft>
                <a:spcPct val="0"/>
              </a:spcAft>
              <a:tabLst>
                <a:tab pos="341313" algn="l"/>
                <a:tab pos="741363" algn="l"/>
              </a:tabLst>
              <a:defRPr>
                <a:solidFill>
                  <a:schemeClr val="tx1"/>
                </a:solidFill>
                <a:latin typeface="Arial" charset="0"/>
              </a:defRPr>
            </a:lvl1pPr>
            <a:lvl2pPr>
              <a:spcAft>
                <a:spcPct val="0"/>
              </a:spcAft>
              <a:tabLst>
                <a:tab pos="341313" algn="l"/>
                <a:tab pos="741363" algn="l"/>
              </a:tabLst>
              <a:defRPr>
                <a:solidFill>
                  <a:schemeClr val="tx1"/>
                </a:solidFill>
                <a:latin typeface="Arial" charset="0"/>
              </a:defRPr>
            </a:lvl2pPr>
            <a:lvl3pPr>
              <a:spcAft>
                <a:spcPct val="0"/>
              </a:spcAft>
              <a:tabLst>
                <a:tab pos="341313" algn="l"/>
                <a:tab pos="741363" algn="l"/>
              </a:tabLst>
              <a:defRPr>
                <a:solidFill>
                  <a:schemeClr val="tx1"/>
                </a:solidFill>
                <a:latin typeface="Arial" charset="0"/>
              </a:defRPr>
            </a:lvl3pPr>
            <a:lvl4pPr>
              <a:spcAft>
                <a:spcPct val="0"/>
              </a:spcAft>
              <a:tabLst>
                <a:tab pos="341313" algn="l"/>
                <a:tab pos="741363" algn="l"/>
              </a:tabLst>
              <a:defRPr>
                <a:solidFill>
                  <a:schemeClr val="tx1"/>
                </a:solidFill>
                <a:latin typeface="Arial" charset="0"/>
              </a:defRPr>
            </a:lvl4pPr>
            <a:lvl5pPr>
              <a:spcAft>
                <a:spcPct val="0"/>
              </a:spcAft>
              <a:tabLst>
                <a:tab pos="341313" algn="l"/>
                <a:tab pos="741363" algn="l"/>
              </a:tabLst>
              <a:defRPr>
                <a:solidFill>
                  <a:schemeClr val="tx1"/>
                </a:solidFill>
                <a:latin typeface="Arial" charset="0"/>
              </a:defRPr>
            </a:lvl5pPr>
            <a:lvl6pPr fontAlgn="base">
              <a:spcBef>
                <a:spcPct val="0"/>
              </a:spcBef>
              <a:spcAft>
                <a:spcPct val="0"/>
              </a:spcAft>
              <a:tabLst>
                <a:tab pos="341313" algn="l"/>
                <a:tab pos="741363" algn="l"/>
              </a:tabLst>
              <a:defRPr>
                <a:solidFill>
                  <a:schemeClr val="tx1"/>
                </a:solidFill>
                <a:latin typeface="Arial" charset="0"/>
              </a:defRPr>
            </a:lvl6pPr>
            <a:lvl7pPr fontAlgn="base">
              <a:spcBef>
                <a:spcPct val="0"/>
              </a:spcBef>
              <a:spcAft>
                <a:spcPct val="0"/>
              </a:spcAft>
              <a:tabLst>
                <a:tab pos="341313" algn="l"/>
                <a:tab pos="741363" algn="l"/>
              </a:tabLst>
              <a:defRPr>
                <a:solidFill>
                  <a:schemeClr val="tx1"/>
                </a:solidFill>
                <a:latin typeface="Arial" charset="0"/>
              </a:defRPr>
            </a:lvl7pPr>
            <a:lvl8pPr fontAlgn="base">
              <a:spcBef>
                <a:spcPct val="0"/>
              </a:spcBef>
              <a:spcAft>
                <a:spcPct val="0"/>
              </a:spcAft>
              <a:tabLst>
                <a:tab pos="341313" algn="l"/>
                <a:tab pos="741363" algn="l"/>
              </a:tabLst>
              <a:defRPr>
                <a:solidFill>
                  <a:schemeClr val="tx1"/>
                </a:solidFill>
                <a:latin typeface="Arial" charset="0"/>
              </a:defRPr>
            </a:lvl8pPr>
            <a:lvl9pPr fontAlgn="base">
              <a:spcBef>
                <a:spcPct val="0"/>
              </a:spcBef>
              <a:spcAft>
                <a:spcPct val="0"/>
              </a:spcAft>
              <a:tabLst>
                <a:tab pos="341313" algn="l"/>
                <a:tab pos="741363" algn="l"/>
              </a:tabLst>
              <a:defRPr>
                <a:solidFill>
                  <a:schemeClr val="tx1"/>
                </a:solidFill>
                <a:latin typeface="Arial" charset="0"/>
              </a:defRPr>
            </a:lvl9pPr>
          </a:lstStyle>
          <a:p>
            <a:pPr algn="r">
              <a:spcBef>
                <a:spcPct val="50000"/>
              </a:spcBef>
            </a:pPr>
            <a:r>
              <a:rPr lang="en-US" altLang="tr-TR" sz="1200" smtClean="0">
                <a:solidFill>
                  <a:srgbClr val="000000"/>
                </a:solidFill>
                <a:cs typeface="Times New Roman" pitchFamily="18" charset="0"/>
                <a:sym typeface="Symbol" pitchFamily="18" charset="2"/>
              </a:rPr>
              <a:t></a:t>
            </a:r>
            <a:r>
              <a:rPr lang="en-US" altLang="tr-TR" sz="1200" smtClean="0">
                <a:solidFill>
                  <a:srgbClr val="000000"/>
                </a:solidFill>
                <a:cs typeface="Times New Roman" pitchFamily="18" charset="0"/>
              </a:rPr>
              <a:t> 2005 Pearson Education, Inc.  All rights reserved.</a:t>
            </a:r>
          </a:p>
        </p:txBody>
      </p:sp>
      <p:sp>
        <p:nvSpPr>
          <p:cNvPr id="816134" name="AutoShape 6">
            <a:hlinkClick r:id="" action="ppaction://hlinkshowjump?jump=nextslide" highlightClick="1"/>
          </p:cNvPr>
          <p:cNvSpPr>
            <a:spLocks noChangeArrowheads="1"/>
          </p:cNvSpPr>
          <p:nvPr userDrawn="1"/>
        </p:nvSpPr>
        <p:spPr bwMode="auto">
          <a:xfrm>
            <a:off x="8458200" y="60960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rgbClr val="339966"/>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
        <p:nvSpPr>
          <p:cNvPr id="816135" name="AutoShape 7">
            <a:hlinkClick r:id="" action="ppaction://hlinkshowjump?jump=previousslide" highlightClick="1"/>
          </p:cNvPr>
          <p:cNvSpPr>
            <a:spLocks noChangeArrowheads="1"/>
          </p:cNvSpPr>
          <p:nvPr userDrawn="1"/>
        </p:nvSpPr>
        <p:spPr bwMode="auto">
          <a:xfrm rot="10800000">
            <a:off x="8077200" y="60960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Tree>
    <p:extLst>
      <p:ext uri="{BB962C8B-B14F-4D97-AF65-F5344CB8AC3E}">
        <p14:creationId xmlns:p14="http://schemas.microsoft.com/office/powerpoint/2010/main" val="18951903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sldNum="0" hdr="0" ftr="0" dt="0"/>
  <p:txStyles>
    <p:titleStyle>
      <a:lvl1pPr algn="l" rtl="0" fontAlgn="base">
        <a:spcBef>
          <a:spcPct val="0"/>
        </a:spcBef>
        <a:spcAft>
          <a:spcPct val="0"/>
        </a:spcAft>
        <a:defRPr sz="2000" u="sng">
          <a:solidFill>
            <a:schemeClr val="tx2"/>
          </a:solidFill>
          <a:latin typeface="+mj-lt"/>
          <a:ea typeface="+mj-ea"/>
          <a:cs typeface="+mj-cs"/>
        </a:defRPr>
      </a:lvl1pPr>
      <a:lvl2pPr algn="l" rtl="0" fontAlgn="base">
        <a:spcBef>
          <a:spcPct val="0"/>
        </a:spcBef>
        <a:spcAft>
          <a:spcPct val="0"/>
        </a:spcAft>
        <a:defRPr sz="2000" u="sng">
          <a:solidFill>
            <a:schemeClr val="tx2"/>
          </a:solidFill>
          <a:latin typeface="Arial" charset="0"/>
        </a:defRPr>
      </a:lvl2pPr>
      <a:lvl3pPr algn="l" rtl="0" fontAlgn="base">
        <a:spcBef>
          <a:spcPct val="0"/>
        </a:spcBef>
        <a:spcAft>
          <a:spcPct val="0"/>
        </a:spcAft>
        <a:defRPr sz="2000" u="sng">
          <a:solidFill>
            <a:schemeClr val="tx2"/>
          </a:solidFill>
          <a:latin typeface="Arial" charset="0"/>
        </a:defRPr>
      </a:lvl3pPr>
      <a:lvl4pPr algn="l" rtl="0" fontAlgn="base">
        <a:spcBef>
          <a:spcPct val="0"/>
        </a:spcBef>
        <a:spcAft>
          <a:spcPct val="0"/>
        </a:spcAft>
        <a:defRPr sz="2000" u="sng">
          <a:solidFill>
            <a:schemeClr val="tx2"/>
          </a:solidFill>
          <a:latin typeface="Arial" charset="0"/>
        </a:defRPr>
      </a:lvl4pPr>
      <a:lvl5pPr algn="l" rtl="0" fontAlgn="base">
        <a:spcBef>
          <a:spcPct val="0"/>
        </a:spcBef>
        <a:spcAft>
          <a:spcPct val="0"/>
        </a:spcAft>
        <a:defRPr sz="2000" u="sng">
          <a:solidFill>
            <a:schemeClr val="tx2"/>
          </a:solidFill>
          <a:latin typeface="Arial" charset="0"/>
        </a:defRPr>
      </a:lvl5pPr>
      <a:lvl6pPr marL="457200" algn="l" rtl="0" fontAlgn="base">
        <a:spcBef>
          <a:spcPct val="0"/>
        </a:spcBef>
        <a:spcAft>
          <a:spcPct val="0"/>
        </a:spcAft>
        <a:defRPr sz="2000" u="sng">
          <a:solidFill>
            <a:schemeClr val="tx2"/>
          </a:solidFill>
          <a:latin typeface="Arial" charset="0"/>
        </a:defRPr>
      </a:lvl6pPr>
      <a:lvl7pPr marL="914400" algn="l" rtl="0" fontAlgn="base">
        <a:spcBef>
          <a:spcPct val="0"/>
        </a:spcBef>
        <a:spcAft>
          <a:spcPct val="0"/>
        </a:spcAft>
        <a:defRPr sz="2000" u="sng">
          <a:solidFill>
            <a:schemeClr val="tx2"/>
          </a:solidFill>
          <a:latin typeface="Arial" charset="0"/>
        </a:defRPr>
      </a:lvl7pPr>
      <a:lvl8pPr marL="1371600" algn="l" rtl="0" fontAlgn="base">
        <a:spcBef>
          <a:spcPct val="0"/>
        </a:spcBef>
        <a:spcAft>
          <a:spcPct val="0"/>
        </a:spcAft>
        <a:defRPr sz="2000" u="sng">
          <a:solidFill>
            <a:schemeClr val="tx2"/>
          </a:solidFill>
          <a:latin typeface="Arial" charset="0"/>
        </a:defRPr>
      </a:lvl8pPr>
      <a:lvl9pPr marL="1828800" algn="l" rtl="0" fontAlgn="base">
        <a:spcBef>
          <a:spcPct val="0"/>
        </a:spcBef>
        <a:spcAft>
          <a:spcPct val="0"/>
        </a:spcAft>
        <a:defRPr sz="2000" u="sng">
          <a:solidFill>
            <a:schemeClr val="tx2"/>
          </a:solidFill>
          <a:latin typeface="Arial" charset="0"/>
        </a:defRPr>
      </a:lvl9pPr>
    </p:titleStyle>
    <p:bodyStyle>
      <a:lvl1pPr algn="l" rtl="0" fontAlgn="base">
        <a:spcBef>
          <a:spcPct val="0"/>
        </a:spcBef>
        <a:spcAft>
          <a:spcPts val="1600"/>
        </a:spcAft>
        <a:defRPr sz="1400" b="1">
          <a:solidFill>
            <a:schemeClr val="tx1"/>
          </a:solidFill>
          <a:latin typeface="+mn-lt"/>
          <a:ea typeface="+mn-ea"/>
          <a:cs typeface="+mn-cs"/>
        </a:defRPr>
      </a:lvl1pPr>
      <a:lvl2pPr marL="115888" indent="-1588" algn="l" rtl="0" fontAlgn="base">
        <a:spcBef>
          <a:spcPct val="20000"/>
        </a:spcBef>
        <a:spcAft>
          <a:spcPct val="0"/>
        </a:spcAft>
        <a:defRPr sz="1600">
          <a:solidFill>
            <a:schemeClr val="tx1"/>
          </a:solidFill>
          <a:latin typeface="Times New Roman" pitchFamily="18" charset="0"/>
        </a:defRPr>
      </a:lvl2pPr>
      <a:lvl3pPr marL="463550" algn="l" rtl="0" fontAlgn="base">
        <a:spcBef>
          <a:spcPct val="20000"/>
        </a:spcBef>
        <a:spcAft>
          <a:spcPct val="0"/>
        </a:spcAft>
        <a:defRPr sz="2000" b="1" i="1">
          <a:solidFill>
            <a:schemeClr val="tx1"/>
          </a:solidFill>
          <a:latin typeface="Times New Roman" pitchFamily="18" charset="0"/>
        </a:defRPr>
      </a:lvl3pPr>
      <a:lvl4pPr marL="682625" algn="l" rtl="0" fontAlgn="base">
        <a:spcBef>
          <a:spcPct val="20000"/>
        </a:spcBef>
        <a:spcAft>
          <a:spcPct val="0"/>
        </a:spcAft>
        <a:defRPr sz="2000" b="1" i="1">
          <a:solidFill>
            <a:schemeClr val="tx1"/>
          </a:solidFill>
          <a:latin typeface="Times New Roman" pitchFamily="18" charset="0"/>
        </a:defRPr>
      </a:lvl4pPr>
      <a:lvl5pPr marL="863600" algn="l" rtl="0" fontAlgn="base">
        <a:spcBef>
          <a:spcPct val="20000"/>
        </a:spcBef>
        <a:spcAft>
          <a:spcPct val="0"/>
        </a:spcAft>
        <a:defRPr sz="2000" b="1" i="1">
          <a:solidFill>
            <a:schemeClr val="tx1"/>
          </a:solidFill>
          <a:latin typeface="Times New Roman" pitchFamily="18" charset="0"/>
        </a:defRPr>
      </a:lvl5pPr>
      <a:lvl6pPr marL="1320800" algn="l" rtl="0" fontAlgn="base">
        <a:spcBef>
          <a:spcPct val="20000"/>
        </a:spcBef>
        <a:spcAft>
          <a:spcPct val="0"/>
        </a:spcAft>
        <a:defRPr sz="2000" b="1" i="1">
          <a:solidFill>
            <a:schemeClr val="tx1"/>
          </a:solidFill>
          <a:latin typeface="Times New Roman" pitchFamily="18" charset="0"/>
        </a:defRPr>
      </a:lvl6pPr>
      <a:lvl7pPr marL="1778000" algn="l" rtl="0" fontAlgn="base">
        <a:spcBef>
          <a:spcPct val="20000"/>
        </a:spcBef>
        <a:spcAft>
          <a:spcPct val="0"/>
        </a:spcAft>
        <a:defRPr sz="2000" b="1" i="1">
          <a:solidFill>
            <a:schemeClr val="tx1"/>
          </a:solidFill>
          <a:latin typeface="Times New Roman" pitchFamily="18" charset="0"/>
        </a:defRPr>
      </a:lvl7pPr>
      <a:lvl8pPr marL="2235200" algn="l" rtl="0" fontAlgn="base">
        <a:spcBef>
          <a:spcPct val="20000"/>
        </a:spcBef>
        <a:spcAft>
          <a:spcPct val="0"/>
        </a:spcAft>
        <a:defRPr sz="2000" b="1" i="1">
          <a:solidFill>
            <a:schemeClr val="tx1"/>
          </a:solidFill>
          <a:latin typeface="Times New Roman" pitchFamily="18" charset="0"/>
        </a:defRPr>
      </a:lvl8pPr>
      <a:lvl9pPr marL="2692400" algn="l" rtl="0" fontAlgn="base">
        <a:spcBef>
          <a:spcPct val="20000"/>
        </a:spcBef>
        <a:spcAft>
          <a:spcPct val="0"/>
        </a:spcAft>
        <a:defRPr sz="2000" b="1" i="1">
          <a:solidFill>
            <a:schemeClr val="tx1"/>
          </a:solidFill>
          <a:latin typeface="Times New Roman" pitchFamily="18" charset="0"/>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sldNum" sz="quarter" idx="4"/>
          </p:nvPr>
        </p:nvSpPr>
        <p:spPr bwMode="auto">
          <a:xfrm>
            <a:off x="7010400" y="0"/>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Aft>
                <a:spcPct val="0"/>
              </a:spcAft>
              <a:buClrTx/>
              <a:defRPr sz="1200">
                <a:solidFill>
                  <a:schemeClr val="tx1"/>
                </a:solidFill>
              </a:defRPr>
            </a:lvl1pPr>
          </a:lstStyle>
          <a:p>
            <a:fld id="{9C9F1241-57F4-4954-B785-D8B28322559B}" type="slidenum">
              <a:rPr lang="en-US" altLang="tr-TR" smtClean="0">
                <a:solidFill>
                  <a:srgbClr val="000000"/>
                </a:solidFill>
                <a:latin typeface="Arial" charset="0"/>
                <a:cs typeface="Times New Roman" pitchFamily="18" charset="0"/>
              </a:rPr>
              <a:pPr/>
              <a:t>‹#›</a:t>
            </a:fld>
            <a:endParaRPr lang="en-US" altLang="tr-TR" smtClean="0">
              <a:solidFill>
                <a:srgbClr val="000000"/>
              </a:solidFill>
              <a:latin typeface="Arial" charset="0"/>
              <a:cs typeface="Times New Roman" pitchFamily="18" charset="0"/>
            </a:endParaRPr>
          </a:p>
        </p:txBody>
      </p:sp>
      <p:sp>
        <p:nvSpPr>
          <p:cNvPr id="183302" name="Rectangle 6"/>
          <p:cNvSpPr>
            <a:spLocks noGrp="1" noChangeArrowheads="1"/>
          </p:cNvSpPr>
          <p:nvPr>
            <p:ph type="title"/>
          </p:nvPr>
        </p:nvSpPr>
        <p:spPr bwMode="auto">
          <a:xfrm>
            <a:off x="457200" y="76200"/>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bodyPr>
          <a:lstStyle/>
          <a:p>
            <a:pPr lvl="0"/>
            <a:r>
              <a:rPr lang="en-US" altLang="tr-TR" smtClean="0"/>
              <a:t>Click to edit Master title style</a:t>
            </a:r>
          </a:p>
        </p:txBody>
      </p:sp>
      <p:sp>
        <p:nvSpPr>
          <p:cNvPr id="183303" name="Rectangle 7"/>
          <p:cNvSpPr>
            <a:spLocks noGrp="1" noChangeArrowheads="1"/>
          </p:cNvSpPr>
          <p:nvPr>
            <p:ph type="body" idx="1"/>
          </p:nvPr>
        </p:nvSpPr>
        <p:spPr bwMode="auto">
          <a:xfrm>
            <a:off x="685800" y="1341438"/>
            <a:ext cx="8001000" cy="452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tr-TR" smtClean="0"/>
              <a:t>Click to edit Master text styles</a:t>
            </a:r>
          </a:p>
          <a:p>
            <a:pPr lvl="1"/>
            <a:r>
              <a:rPr lang="en-US" altLang="tr-TR" smtClean="0"/>
              <a:t>Second level</a:t>
            </a:r>
          </a:p>
          <a:p>
            <a:pPr lvl="2"/>
            <a:r>
              <a:rPr lang="en-US" altLang="tr-TR" smtClean="0"/>
              <a:t>Third level</a:t>
            </a:r>
          </a:p>
          <a:p>
            <a:pPr lvl="3"/>
            <a:r>
              <a:rPr lang="en-US" altLang="tr-TR" smtClean="0"/>
              <a:t>Fourth level</a:t>
            </a:r>
          </a:p>
          <a:p>
            <a:pPr lvl="4"/>
            <a:r>
              <a:rPr lang="en-US" altLang="tr-TR" smtClean="0"/>
              <a:t>Fifth level</a:t>
            </a:r>
          </a:p>
        </p:txBody>
      </p:sp>
      <p:sp>
        <p:nvSpPr>
          <p:cNvPr id="183306" name="AutoShape 10">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rgbClr val="339966"/>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
        <p:nvSpPr>
          <p:cNvPr id="183307" name="AutoShape 11">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l">
              <a:spcAft>
                <a:spcPct val="25000"/>
              </a:spcAft>
              <a:buClr>
                <a:srgbClr val="000000"/>
              </a:buClr>
            </a:pPr>
            <a:endParaRPr lang="tr-TR" sz="1600" smtClean="0">
              <a:solidFill>
                <a:srgbClr val="275AFF"/>
              </a:solidFill>
              <a:latin typeface="Arial" charset="0"/>
              <a:cs typeface="Times New Roman" pitchFamily="18" charset="0"/>
            </a:endParaRPr>
          </a:p>
        </p:txBody>
      </p:sp>
      <p:sp>
        <p:nvSpPr>
          <p:cNvPr id="183308" name="Rectangle 12"/>
          <p:cNvSpPr>
            <a:spLocks noChangeArrowheads="1"/>
          </p:cNvSpPr>
          <p:nvPr userDrawn="1"/>
        </p:nvSpPr>
        <p:spPr bwMode="auto">
          <a:xfrm>
            <a:off x="5419725" y="6577013"/>
            <a:ext cx="3686175" cy="274637"/>
          </a:xfrm>
          <a:prstGeom prst="rect">
            <a:avLst/>
          </a:prstGeom>
          <a:noFill/>
          <a:ln>
            <a:noFill/>
          </a:ln>
          <a:effectLst/>
          <a:extLst>
            <a:ext uri="{909E8E84-426E-40dd-AFC4-6F175D3DCCD1}">
              <a14:hiddenFill xmlns="" xmlns:a14="http://schemas.microsoft.com/office/drawing/2010/main">
                <a:solidFill>
                  <a:srgbClr val="D09162"/>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1200" smtClean="0">
                <a:latin typeface="Arial" charset="0"/>
                <a:cs typeface="Times New Roman" pitchFamily="18" charset="0"/>
                <a:sym typeface="Symbol" pitchFamily="18" charset="2"/>
              </a:rPr>
              <a:t></a:t>
            </a:r>
            <a:r>
              <a:rPr lang="en-US" altLang="tr-TR" sz="1200" smtClean="0">
                <a:latin typeface="Arial" charset="0"/>
                <a:cs typeface="Times New Roman" pitchFamily="18" charset="0"/>
              </a:rPr>
              <a:t> 2005 Pearson Education, Inc.  All rights reserved.</a:t>
            </a:r>
          </a:p>
        </p:txBody>
      </p:sp>
    </p:spTree>
    <p:extLst>
      <p:ext uri="{BB962C8B-B14F-4D97-AF65-F5344CB8AC3E}">
        <p14:creationId xmlns:p14="http://schemas.microsoft.com/office/powerpoint/2010/main" val="291194753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rtl="0" fontAlgn="base">
        <a:spcBef>
          <a:spcPct val="0"/>
        </a:spcBef>
        <a:spcAft>
          <a:spcPct val="0"/>
        </a:spcAft>
        <a:defRPr sz="3600" b="1">
          <a:solidFill>
            <a:srgbClr val="F9A75E"/>
          </a:solidFill>
          <a:latin typeface="+mj-lt"/>
          <a:ea typeface="+mj-ea"/>
          <a:cs typeface="+mj-cs"/>
        </a:defRPr>
      </a:lvl1pPr>
      <a:lvl2pPr algn="l" rtl="0" fontAlgn="base">
        <a:spcBef>
          <a:spcPct val="0"/>
        </a:spcBef>
        <a:spcAft>
          <a:spcPct val="0"/>
        </a:spcAft>
        <a:defRPr sz="3600" b="1">
          <a:solidFill>
            <a:srgbClr val="F9A75E"/>
          </a:solidFill>
          <a:latin typeface="Arial" charset="0"/>
        </a:defRPr>
      </a:lvl2pPr>
      <a:lvl3pPr algn="l" rtl="0" fontAlgn="base">
        <a:spcBef>
          <a:spcPct val="0"/>
        </a:spcBef>
        <a:spcAft>
          <a:spcPct val="0"/>
        </a:spcAft>
        <a:defRPr sz="3600" b="1">
          <a:solidFill>
            <a:srgbClr val="F9A75E"/>
          </a:solidFill>
          <a:latin typeface="Arial" charset="0"/>
        </a:defRPr>
      </a:lvl3pPr>
      <a:lvl4pPr algn="l" rtl="0" fontAlgn="base">
        <a:spcBef>
          <a:spcPct val="0"/>
        </a:spcBef>
        <a:spcAft>
          <a:spcPct val="0"/>
        </a:spcAft>
        <a:defRPr sz="3600" b="1">
          <a:solidFill>
            <a:srgbClr val="F9A75E"/>
          </a:solidFill>
          <a:latin typeface="Arial" charset="0"/>
        </a:defRPr>
      </a:lvl4pPr>
      <a:lvl5pPr algn="l" rtl="0" fontAlgn="base">
        <a:spcBef>
          <a:spcPct val="0"/>
        </a:spcBef>
        <a:spcAft>
          <a:spcPct val="0"/>
        </a:spcAft>
        <a:defRPr sz="3600" b="1">
          <a:solidFill>
            <a:srgbClr val="F9A75E"/>
          </a:solidFill>
          <a:latin typeface="Arial" charset="0"/>
        </a:defRPr>
      </a:lvl5pPr>
      <a:lvl6pPr marL="457200" algn="l" rtl="0" fontAlgn="base">
        <a:spcBef>
          <a:spcPct val="0"/>
        </a:spcBef>
        <a:spcAft>
          <a:spcPct val="0"/>
        </a:spcAft>
        <a:defRPr sz="3600" b="1">
          <a:solidFill>
            <a:srgbClr val="F9A75E"/>
          </a:solidFill>
          <a:latin typeface="Arial" charset="0"/>
        </a:defRPr>
      </a:lvl6pPr>
      <a:lvl7pPr marL="914400" algn="l" rtl="0" fontAlgn="base">
        <a:spcBef>
          <a:spcPct val="0"/>
        </a:spcBef>
        <a:spcAft>
          <a:spcPct val="0"/>
        </a:spcAft>
        <a:defRPr sz="3600" b="1">
          <a:solidFill>
            <a:srgbClr val="F9A75E"/>
          </a:solidFill>
          <a:latin typeface="Arial" charset="0"/>
        </a:defRPr>
      </a:lvl7pPr>
      <a:lvl8pPr marL="1371600" algn="l" rtl="0" fontAlgn="base">
        <a:spcBef>
          <a:spcPct val="0"/>
        </a:spcBef>
        <a:spcAft>
          <a:spcPct val="0"/>
        </a:spcAft>
        <a:defRPr sz="3600" b="1">
          <a:solidFill>
            <a:srgbClr val="F9A75E"/>
          </a:solidFill>
          <a:latin typeface="Arial" charset="0"/>
        </a:defRPr>
      </a:lvl8pPr>
      <a:lvl9pPr marL="1828800" algn="l" rtl="0" fontAlgn="base">
        <a:spcBef>
          <a:spcPct val="0"/>
        </a:spcBef>
        <a:spcAft>
          <a:spcPct val="0"/>
        </a:spcAft>
        <a:defRPr sz="3600" b="1">
          <a:solidFill>
            <a:srgbClr val="F9A75E"/>
          </a:solidFill>
          <a:latin typeface="Arial" charset="0"/>
        </a:defRPr>
      </a:lvl9pPr>
    </p:titleStyle>
    <p:bodyStyle>
      <a:lvl1pPr marL="228600" indent="-228600" algn="l" rtl="0" fontAlgn="base">
        <a:spcBef>
          <a:spcPct val="0"/>
        </a:spcBef>
        <a:spcAft>
          <a:spcPct val="25000"/>
        </a:spcAft>
        <a:buClr>
          <a:schemeClr val="tx1"/>
        </a:buClr>
        <a:buChar char="•"/>
        <a:defRPr sz="2800" b="1">
          <a:solidFill>
            <a:srgbClr val="000000"/>
          </a:solidFill>
          <a:latin typeface="+mn-lt"/>
          <a:ea typeface="+mn-ea"/>
          <a:cs typeface="+mn-cs"/>
        </a:defRPr>
      </a:lvl1pPr>
      <a:lvl2pPr marL="747713" indent="-290513" algn="l" rtl="0" fontAlgn="base">
        <a:spcBef>
          <a:spcPct val="0"/>
        </a:spcBef>
        <a:spcAft>
          <a:spcPct val="25000"/>
        </a:spcAft>
        <a:buClr>
          <a:schemeClr val="tx1"/>
        </a:buClr>
        <a:buFont typeface="Arial" charset="0"/>
        <a:buChar char="–"/>
        <a:defRPr sz="2200" b="1">
          <a:solidFill>
            <a:srgbClr val="000000"/>
          </a:solidFill>
          <a:latin typeface="+mn-lt"/>
        </a:defRPr>
      </a:lvl2pPr>
      <a:lvl3pPr marL="1143000" indent="-228600" algn="l" rtl="0" fontAlgn="base">
        <a:spcBef>
          <a:spcPct val="0"/>
        </a:spcBef>
        <a:spcAft>
          <a:spcPct val="25000"/>
        </a:spcAft>
        <a:buClr>
          <a:schemeClr val="tx1"/>
        </a:buClr>
        <a:buChar char="•"/>
        <a:defRPr sz="2000" b="1">
          <a:solidFill>
            <a:schemeClr val="tx1"/>
          </a:solidFill>
          <a:latin typeface="+mn-lt"/>
        </a:defRPr>
      </a:lvl3pPr>
      <a:lvl4pPr marL="1662113" indent="-290513" algn="l" rtl="0" fontAlgn="base">
        <a:spcBef>
          <a:spcPct val="0"/>
        </a:spcBef>
        <a:spcAft>
          <a:spcPct val="25000"/>
        </a:spcAft>
        <a:buClr>
          <a:schemeClr val="tx1"/>
        </a:buClr>
        <a:buFont typeface="Arial" charset="0"/>
        <a:buChar char="–"/>
        <a:defRPr sz="2000" b="1">
          <a:solidFill>
            <a:schemeClr val="tx1"/>
          </a:solidFill>
          <a:latin typeface="+mn-lt"/>
        </a:defRPr>
      </a:lvl4pPr>
      <a:lvl5pPr marL="2057400" indent="-228600" algn="l" rtl="0" fontAlgn="base">
        <a:spcBef>
          <a:spcPct val="0"/>
        </a:spcBef>
        <a:spcAft>
          <a:spcPct val="25000"/>
        </a:spcAft>
        <a:buClr>
          <a:schemeClr val="tx1"/>
        </a:buClr>
        <a:buChar char="•"/>
        <a:defRPr sz="2000" b="1">
          <a:solidFill>
            <a:schemeClr val="tx1"/>
          </a:solidFill>
          <a:latin typeface="+mn-lt"/>
        </a:defRPr>
      </a:lvl5pPr>
      <a:lvl6pPr marL="2514600" indent="-228600" algn="l" rtl="0" fontAlgn="base">
        <a:spcBef>
          <a:spcPct val="0"/>
        </a:spcBef>
        <a:spcAft>
          <a:spcPct val="25000"/>
        </a:spcAft>
        <a:buClr>
          <a:schemeClr val="tx1"/>
        </a:buClr>
        <a:buChar char="•"/>
        <a:defRPr sz="2000" b="1">
          <a:solidFill>
            <a:schemeClr val="tx1"/>
          </a:solidFill>
          <a:latin typeface="+mn-lt"/>
        </a:defRPr>
      </a:lvl6pPr>
      <a:lvl7pPr marL="2971800" indent="-228600" algn="l" rtl="0" fontAlgn="base">
        <a:spcBef>
          <a:spcPct val="0"/>
        </a:spcBef>
        <a:spcAft>
          <a:spcPct val="25000"/>
        </a:spcAft>
        <a:buClr>
          <a:schemeClr val="tx1"/>
        </a:buClr>
        <a:buChar char="•"/>
        <a:defRPr sz="2000" b="1">
          <a:solidFill>
            <a:schemeClr val="tx1"/>
          </a:solidFill>
          <a:latin typeface="+mn-lt"/>
        </a:defRPr>
      </a:lvl7pPr>
      <a:lvl8pPr marL="3429000" indent="-228600" algn="l" rtl="0" fontAlgn="base">
        <a:spcBef>
          <a:spcPct val="0"/>
        </a:spcBef>
        <a:spcAft>
          <a:spcPct val="25000"/>
        </a:spcAft>
        <a:buClr>
          <a:schemeClr val="tx1"/>
        </a:buClr>
        <a:buChar char="•"/>
        <a:defRPr sz="2000" b="1">
          <a:solidFill>
            <a:schemeClr val="tx1"/>
          </a:solidFill>
          <a:latin typeface="+mn-lt"/>
        </a:defRPr>
      </a:lvl8pPr>
      <a:lvl9pPr marL="3886200" indent="-228600" algn="l" rtl="0" fontAlgn="base">
        <a:spcBef>
          <a:spcPct val="0"/>
        </a:spcBef>
        <a:spcAft>
          <a:spcPct val="25000"/>
        </a:spcAft>
        <a:buClr>
          <a:schemeClr val="tx1"/>
        </a:buClr>
        <a:buChar char="•"/>
        <a:defRPr sz="2000" b="1">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381000" y="228600"/>
            <a:ext cx="8305800" cy="1720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800" b="1" i="0" u="none" strike="noStrike" kern="0" cap="none" spc="0" normalizeH="0" baseline="0" noProof="0" dirty="0" smtClean="0">
                <a:ln>
                  <a:noFill/>
                </a:ln>
                <a:solidFill>
                  <a:schemeClr val="tx1"/>
                </a:solidFill>
                <a:effectLst/>
                <a:uLnTx/>
                <a:uFillTx/>
                <a:latin typeface="Calibri" pitchFamily="34" charset="0"/>
                <a:ea typeface="+mj-ea"/>
                <a:cs typeface="+mj-cs"/>
              </a:rPr>
              <a:t>BBM 102 – Introduction to</a:t>
            </a:r>
            <a:r>
              <a:rPr kumimoji="0" lang="en-US" sz="4800" b="1" i="0" u="none" strike="noStrike" kern="0" cap="none" spc="0" normalizeH="0" noProof="0" dirty="0" smtClean="0">
                <a:ln>
                  <a:noFill/>
                </a:ln>
                <a:solidFill>
                  <a:schemeClr val="tx1"/>
                </a:solidFill>
                <a:effectLst/>
                <a:uLnTx/>
                <a:uFillTx/>
                <a:latin typeface="Calibri" pitchFamily="34" charset="0"/>
                <a:ea typeface="+mj-ea"/>
                <a:cs typeface="+mj-cs"/>
              </a:rPr>
              <a:t> Programming II</a:t>
            </a:r>
            <a:r>
              <a:rPr kumimoji="0" lang="en-US" sz="3600" b="1" i="0" u="none" strike="noStrike" kern="0" cap="none" spc="0" normalizeH="0" baseline="0" noProof="0" dirty="0" smtClean="0">
                <a:ln>
                  <a:noFill/>
                </a:ln>
                <a:solidFill>
                  <a:schemeClr val="tx1"/>
                </a:solidFill>
                <a:effectLst/>
                <a:uLnTx/>
                <a:uFillTx/>
                <a:latin typeface="Calibri" pitchFamily="34" charset="0"/>
                <a:ea typeface="+mj-ea"/>
                <a:cs typeface="+mj-cs"/>
              </a:rPr>
              <a:t/>
            </a:r>
            <a:br>
              <a:rPr kumimoji="0" lang="en-US" sz="3600" b="1" i="0" u="none" strike="noStrike" kern="0" cap="none" spc="0" normalizeH="0" baseline="0" noProof="0" dirty="0" smtClean="0">
                <a:ln>
                  <a:noFill/>
                </a:ln>
                <a:solidFill>
                  <a:schemeClr val="tx1"/>
                </a:solidFill>
                <a:effectLst/>
                <a:uLnTx/>
                <a:uFillTx/>
                <a:latin typeface="Calibri" pitchFamily="34" charset="0"/>
                <a:ea typeface="+mj-ea"/>
                <a:cs typeface="+mj-cs"/>
              </a:rPr>
            </a:br>
            <a:r>
              <a:rPr lang="en-US" sz="3200" i="1" kern="0" dirty="0" smtClean="0">
                <a:solidFill>
                  <a:schemeClr val="tx1"/>
                </a:solidFill>
                <a:latin typeface="Calibri" pitchFamily="34" charset="0"/>
                <a:ea typeface="+mj-ea"/>
                <a:cs typeface="+mj-cs"/>
              </a:rPr>
              <a:t>Spring</a:t>
            </a:r>
            <a:r>
              <a:rPr kumimoji="0" lang="en-US" sz="3200" b="0" i="1" u="none" strike="noStrike" kern="0" cap="none" spc="0" normalizeH="0" noProof="0" dirty="0" smtClean="0">
                <a:ln>
                  <a:noFill/>
                </a:ln>
                <a:solidFill>
                  <a:schemeClr val="tx1"/>
                </a:solidFill>
                <a:effectLst/>
                <a:uLnTx/>
                <a:uFillTx/>
                <a:latin typeface="Calibri" pitchFamily="34" charset="0"/>
                <a:ea typeface="+mj-ea"/>
                <a:cs typeface="+mj-cs"/>
              </a:rPr>
              <a:t> 201</a:t>
            </a:r>
            <a:r>
              <a:rPr kumimoji="0" lang="tr-TR" sz="3200" b="0" i="1" u="none" strike="noStrike" kern="0" cap="none" spc="0" normalizeH="0" noProof="0" dirty="0" smtClean="0">
                <a:ln>
                  <a:noFill/>
                </a:ln>
                <a:solidFill>
                  <a:schemeClr val="tx1"/>
                </a:solidFill>
                <a:effectLst/>
                <a:uLnTx/>
                <a:uFillTx/>
                <a:latin typeface="Calibri" pitchFamily="34" charset="0"/>
                <a:ea typeface="+mj-ea"/>
                <a:cs typeface="+mj-cs"/>
              </a:rPr>
              <a:t>8</a:t>
            </a:r>
            <a:endParaRPr kumimoji="0" lang="en-US" sz="3200" b="0" i="1" u="none" strike="noStrike" kern="0" cap="none" spc="0" normalizeH="0" baseline="0" noProof="0" dirty="0" smtClean="0">
              <a:ln>
                <a:noFill/>
              </a:ln>
              <a:solidFill>
                <a:schemeClr val="tx1"/>
              </a:solidFill>
              <a:effectLst/>
              <a:uLnTx/>
              <a:uFillTx/>
              <a:latin typeface="Calibri" pitchFamily="34" charset="0"/>
              <a:ea typeface="+mj-ea"/>
              <a:cs typeface="+mj-cs"/>
            </a:endParaRPr>
          </a:p>
        </p:txBody>
      </p:sp>
      <p:sp>
        <p:nvSpPr>
          <p:cNvPr id="5" name="Subtitle 2"/>
          <p:cNvSpPr txBox="1">
            <a:spLocks/>
          </p:cNvSpPr>
          <p:nvPr/>
        </p:nvSpPr>
        <p:spPr bwMode="auto">
          <a:xfrm>
            <a:off x="457200" y="2895600"/>
            <a:ext cx="7678738" cy="1752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r>
              <a:rPr kumimoji="0" lang="en-US" sz="3200" b="1" i="0" u="none" strike="noStrike" kern="0" cap="none" spc="0" normalizeH="0" baseline="0" noProof="0" dirty="0" smtClean="0">
                <a:ln>
                  <a:noFill/>
                </a:ln>
                <a:solidFill>
                  <a:schemeClr val="tx1"/>
                </a:solidFill>
                <a:effectLst/>
                <a:uLnTx/>
                <a:uFillTx/>
                <a:latin typeface="Calibri" pitchFamily="34" charset="0"/>
                <a:ea typeface="+mn-ea"/>
                <a:cs typeface="+mn-cs"/>
              </a:rPr>
              <a:t>Inheritance</a:t>
            </a:r>
            <a:endParaRPr kumimoji="0" lang="en-US" sz="3200" b="0" i="0" u="none" strike="noStrike" kern="0" cap="none" spc="0" normalizeH="0" baseline="0" noProof="0" dirty="0" smtClean="0">
              <a:ln>
                <a:noFill/>
              </a:ln>
              <a:solidFill>
                <a:schemeClr val="tx1"/>
              </a:solidFill>
              <a:effectLst/>
              <a:uLnTx/>
              <a:uFillTx/>
              <a:latin typeface="Calibri" pitchFamily="34" charset="0"/>
              <a:ea typeface="+mn-ea"/>
              <a:cs typeface="+mn-cs"/>
            </a:endParaRPr>
          </a:p>
        </p:txBody>
      </p:sp>
      <p:sp>
        <p:nvSpPr>
          <p:cNvPr id="6" name="Rectangle 2"/>
          <p:cNvSpPr>
            <a:spLocks noChangeArrowheads="1"/>
          </p:cNvSpPr>
          <p:nvPr/>
        </p:nvSpPr>
        <p:spPr bwMode="auto">
          <a:xfrm>
            <a:off x="457200" y="3754438"/>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Tree>
    <p:extLst>
      <p:ext uri="{BB962C8B-B14F-4D97-AF65-F5344CB8AC3E}">
        <p14:creationId xmlns:p14="http://schemas.microsoft.com/office/powerpoint/2010/main" val="332319537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ch09imageslides_Page_0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381000" y="2895600"/>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pPr eaLnBrk="1" fontAlgn="auto" hangingPunct="1">
              <a:spcAft>
                <a:spcPts val="0"/>
              </a:spcAft>
              <a:defRPr/>
            </a:pPr>
            <a:r>
              <a:rPr lang="en-US" dirty="0" err="1" smtClean="0">
                <a:latin typeface="+mj-lt"/>
              </a:rPr>
              <a:t>Superclasses</a:t>
            </a:r>
            <a:r>
              <a:rPr lang="en-US" dirty="0" smtClean="0">
                <a:latin typeface="+mj-lt"/>
              </a:rPr>
              <a:t> and Subclasses (Cont.)</a:t>
            </a:r>
          </a:p>
        </p:txBody>
      </p:sp>
      <p:sp>
        <p:nvSpPr>
          <p:cNvPr id="21507" name="Text Placeholder 2"/>
          <p:cNvSpPr>
            <a:spLocks noGrp="1"/>
          </p:cNvSpPr>
          <p:nvPr>
            <p:ph type="body" idx="1"/>
          </p:nvPr>
        </p:nvSpPr>
        <p:spPr>
          <a:xfrm>
            <a:off x="457200" y="1066800"/>
            <a:ext cx="8305800" cy="5588000"/>
          </a:xfrm>
        </p:spPr>
        <p:txBody>
          <a:bodyPr/>
          <a:lstStyle/>
          <a:p>
            <a:pPr eaLnBrk="1" hangingPunct="1"/>
            <a:r>
              <a:rPr lang="en-US" dirty="0" smtClean="0">
                <a:solidFill>
                  <a:srgbClr val="000000"/>
                </a:solidFill>
                <a:latin typeface="Calibri" panose="020F0502020204030204" pitchFamily="34" charset="0"/>
              </a:rPr>
              <a:t>Below is Shape inheritance hierarchy. </a:t>
            </a:r>
          </a:p>
          <a:p>
            <a:pPr eaLnBrk="1" hangingPunct="1"/>
            <a:r>
              <a:rPr lang="en-US" dirty="0" smtClean="0">
                <a:solidFill>
                  <a:srgbClr val="000000"/>
                </a:solidFill>
                <a:latin typeface="Calibri" panose="020F0502020204030204" pitchFamily="34" charset="0"/>
              </a:rPr>
              <a:t>Follow the arrows from the bottom of the diagram to the topmost superclass to identify several </a:t>
            </a:r>
            <a:r>
              <a:rPr lang="en-US" i="1" u="sng" dirty="0" smtClean="0">
                <a:solidFill>
                  <a:srgbClr val="000000"/>
                </a:solidFill>
                <a:latin typeface="Calibri" panose="020F0502020204030204" pitchFamily="34" charset="0"/>
              </a:rPr>
              <a:t>is-a</a:t>
            </a:r>
            <a:r>
              <a:rPr lang="en-US" i="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relationships. </a:t>
            </a:r>
          </a:p>
          <a:p>
            <a:pPr lvl="1" eaLnBrk="1" hangingPunct="1"/>
            <a:r>
              <a:rPr lang="en-US" dirty="0" smtClean="0">
                <a:solidFill>
                  <a:srgbClr val="000000"/>
                </a:solidFill>
                <a:latin typeface="Calibri" panose="020F0502020204030204" pitchFamily="34" charset="0"/>
              </a:rPr>
              <a:t>A Triangle </a:t>
            </a:r>
            <a:r>
              <a:rPr lang="en-US" i="1" dirty="0" smtClean="0">
                <a:solidFill>
                  <a:srgbClr val="000000"/>
                </a:solidFill>
                <a:latin typeface="Calibri" panose="020F0502020204030204" pitchFamily="34" charset="0"/>
              </a:rPr>
              <a:t>is a </a:t>
            </a:r>
            <a:r>
              <a:rPr lang="en-US" dirty="0" err="1" smtClean="0">
                <a:solidFill>
                  <a:srgbClr val="000000"/>
                </a:solidFill>
                <a:latin typeface="Calibri" panose="020F0502020204030204" pitchFamily="34" charset="0"/>
              </a:rPr>
              <a:t>TwoDimensionalShape</a:t>
            </a:r>
            <a:r>
              <a:rPr lang="en-US" dirty="0" smtClean="0">
                <a:solidFill>
                  <a:srgbClr val="000000"/>
                </a:solidFill>
                <a:latin typeface="Calibri" panose="020F0502020204030204" pitchFamily="34" charset="0"/>
              </a:rPr>
              <a:t> and </a:t>
            </a:r>
            <a:r>
              <a:rPr lang="en-US" i="1" dirty="0" smtClean="0">
                <a:solidFill>
                  <a:srgbClr val="000000"/>
                </a:solidFill>
                <a:latin typeface="Calibri" panose="020F0502020204030204" pitchFamily="34" charset="0"/>
              </a:rPr>
              <a:t>is a </a:t>
            </a:r>
            <a:r>
              <a:rPr lang="en-US" dirty="0" smtClean="0">
                <a:solidFill>
                  <a:srgbClr val="000000"/>
                </a:solidFill>
                <a:latin typeface="Calibri" panose="020F0502020204030204" pitchFamily="34" charset="0"/>
              </a:rPr>
              <a:t>Shape</a:t>
            </a:r>
          </a:p>
          <a:p>
            <a:pPr lvl="1" eaLnBrk="1" hangingPunct="1"/>
            <a:r>
              <a:rPr lang="en-US" dirty="0" smtClean="0">
                <a:solidFill>
                  <a:srgbClr val="000000"/>
                </a:solidFill>
                <a:latin typeface="Calibri" panose="020F0502020204030204" pitchFamily="34" charset="0"/>
              </a:rPr>
              <a:t>A Sphere</a:t>
            </a:r>
            <a:r>
              <a:rPr lang="en-US" i="1" dirty="0" smtClean="0">
                <a:solidFill>
                  <a:srgbClr val="000000"/>
                </a:solidFill>
                <a:latin typeface="Calibri" panose="020F0502020204030204" pitchFamily="34" charset="0"/>
              </a:rPr>
              <a:t> is a </a:t>
            </a:r>
            <a:r>
              <a:rPr lang="en-US" dirty="0" err="1" smtClean="0">
                <a:solidFill>
                  <a:srgbClr val="000000"/>
                </a:solidFill>
                <a:latin typeface="Calibri" panose="020F0502020204030204" pitchFamily="34" charset="0"/>
              </a:rPr>
              <a:t>ThreeDimensionalShape</a:t>
            </a:r>
            <a:r>
              <a:rPr lang="en-US" dirty="0" smtClean="0">
                <a:solidFill>
                  <a:srgbClr val="000000"/>
                </a:solidFill>
                <a:latin typeface="Calibri" panose="020F0502020204030204" pitchFamily="34" charset="0"/>
              </a:rPr>
              <a:t> and </a:t>
            </a:r>
            <a:r>
              <a:rPr lang="en-US" i="1" dirty="0" smtClean="0">
                <a:solidFill>
                  <a:srgbClr val="000000"/>
                </a:solidFill>
                <a:latin typeface="Calibri" panose="020F0502020204030204" pitchFamily="34" charset="0"/>
              </a:rPr>
              <a:t>is a </a:t>
            </a:r>
            <a:r>
              <a:rPr lang="en-US" dirty="0" smtClean="0">
                <a:solidFill>
                  <a:srgbClr val="000000"/>
                </a:solidFill>
                <a:latin typeface="Calibri" panose="020F0502020204030204" pitchFamily="34" charset="0"/>
              </a:rPr>
              <a:t>Shape. </a:t>
            </a:r>
          </a:p>
        </p:txBody>
      </p:sp>
      <p:sp>
        <p:nvSpPr>
          <p:cNvPr id="4" name="Footer Placeholder 3"/>
          <p:cNvSpPr>
            <a:spLocks noGrp="1"/>
          </p:cNvSpPr>
          <p:nvPr>
            <p:ph type="ftr" sz="quarter" idx="11"/>
          </p:nvPr>
        </p:nvSpPr>
        <p:spPr>
          <a:xfrm>
            <a:off x="2590800" y="6324600"/>
            <a:ext cx="4343400" cy="685800"/>
          </a:xfrm>
        </p:spPr>
        <p:txBody>
          <a:bodyPr/>
          <a:lstStyle/>
          <a:p>
            <a:pPr>
              <a:defRPr/>
            </a:pPr>
            <a:r>
              <a:rPr lang="en-US" sz="1200" dirty="0"/>
              <a:t>© Copyright 1992-2012 by Pearson Education, Inc. All Rights Reserved.</a:t>
            </a:r>
          </a:p>
        </p:txBody>
      </p:sp>
    </p:spTree>
    <p:extLst>
      <p:ext uri="{BB962C8B-B14F-4D97-AF65-F5344CB8AC3E}">
        <p14:creationId xmlns:p14="http://schemas.microsoft.com/office/powerpoint/2010/main" val="13531522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err="1" smtClean="0">
                <a:latin typeface="+mj-lt"/>
                <a:cs typeface="Arial" panose="020B0604020202020204" pitchFamily="34" charset="0"/>
              </a:rPr>
              <a:t>Superclasses</a:t>
            </a:r>
            <a:r>
              <a:rPr lang="en-US" dirty="0" smtClean="0">
                <a:latin typeface="+mj-lt"/>
                <a:cs typeface="Arial" panose="020B0604020202020204" pitchFamily="34" charset="0"/>
              </a:rPr>
              <a:t> and Subclasses (Cont.)</a:t>
            </a:r>
          </a:p>
        </p:txBody>
      </p:sp>
      <p:sp>
        <p:nvSpPr>
          <p:cNvPr id="23555" name="Text Placeholder 2"/>
          <p:cNvSpPr>
            <a:spLocks noGrp="1"/>
          </p:cNvSpPr>
          <p:nvPr>
            <p:ph type="body" idx="1"/>
          </p:nvPr>
        </p:nvSpPr>
        <p:spPr>
          <a:xfrm>
            <a:off x="457200" y="1219200"/>
            <a:ext cx="5638800" cy="5435600"/>
          </a:xfrm>
        </p:spPr>
        <p:txBody>
          <a:bodyPr/>
          <a:lstStyle/>
          <a:p>
            <a:pPr eaLnBrk="1" hangingPunct="1"/>
            <a:r>
              <a:rPr lang="en-US" dirty="0" smtClean="0">
                <a:solidFill>
                  <a:srgbClr val="000000"/>
                </a:solidFill>
                <a:latin typeface="Times New Roman" panose="02020603050405020304" pitchFamily="18" charset="0"/>
              </a:rPr>
              <a:t>Not every class relationship is an inheritance relationship. </a:t>
            </a:r>
          </a:p>
          <a:p>
            <a:pPr eaLnBrk="1" hangingPunct="1"/>
            <a:endParaRPr lang="tr-TR" sz="1600" i="1" dirty="0" smtClean="0">
              <a:solidFill>
                <a:srgbClr val="000000"/>
              </a:solidFill>
              <a:latin typeface="Times New Roman" panose="02020603050405020304" pitchFamily="18" charset="0"/>
            </a:endParaRPr>
          </a:p>
          <a:p>
            <a:pPr eaLnBrk="1" hangingPunct="1"/>
            <a:r>
              <a:rPr lang="en-US" i="1" dirty="0" smtClean="0">
                <a:solidFill>
                  <a:srgbClr val="0070C0"/>
                </a:solidFill>
                <a:latin typeface="Times New Roman" panose="02020603050405020304" pitchFamily="18" charset="0"/>
              </a:rPr>
              <a:t>Has-a</a:t>
            </a:r>
            <a:r>
              <a:rPr lang="en-US" i="1" dirty="0" smtClean="0">
                <a:solidFill>
                  <a:srgbClr val="000000"/>
                </a:solidFill>
                <a:latin typeface="Times New Roman" panose="02020603050405020304" pitchFamily="18" charset="0"/>
              </a:rPr>
              <a:t> </a:t>
            </a:r>
            <a:r>
              <a:rPr lang="en-US" dirty="0" smtClean="0">
                <a:solidFill>
                  <a:srgbClr val="000000"/>
                </a:solidFill>
                <a:latin typeface="Times New Roman" panose="02020603050405020304" pitchFamily="18" charset="0"/>
              </a:rPr>
              <a:t>relationship</a:t>
            </a:r>
          </a:p>
          <a:p>
            <a:pPr lvl="1" eaLnBrk="1" hangingPunct="1"/>
            <a:r>
              <a:rPr lang="en-US" dirty="0" smtClean="0">
                <a:solidFill>
                  <a:srgbClr val="000000"/>
                </a:solidFill>
                <a:latin typeface="Times New Roman" panose="02020603050405020304" pitchFamily="18" charset="0"/>
              </a:rPr>
              <a:t>Create classes by composition of existing classes. </a:t>
            </a:r>
          </a:p>
          <a:p>
            <a:pPr lvl="1" eaLnBrk="1" hangingPunct="1"/>
            <a:r>
              <a:rPr lang="en-US" dirty="0" smtClean="0">
                <a:solidFill>
                  <a:srgbClr val="000000"/>
                </a:solidFill>
                <a:latin typeface="Times New Roman" panose="02020603050405020304" pitchFamily="18" charset="0"/>
              </a:rPr>
              <a:t>Example: Given the classes </a:t>
            </a:r>
            <a:r>
              <a:rPr lang="en-US" dirty="0" smtClean="0">
                <a:solidFill>
                  <a:srgbClr val="000000"/>
                </a:solidFill>
                <a:latin typeface="Lucida Console" panose="020B0609040504020204" pitchFamily="49" charset="0"/>
              </a:rPr>
              <a:t>Employee</a:t>
            </a:r>
            <a:r>
              <a:rPr lang="en-US" dirty="0" smtClean="0">
                <a:solidFill>
                  <a:srgbClr val="000000"/>
                </a:solidFill>
                <a:latin typeface="Times New Roman" panose="02020603050405020304" pitchFamily="18" charset="0"/>
              </a:rPr>
              <a:t>, </a:t>
            </a:r>
            <a:r>
              <a:rPr lang="en-US" dirty="0" err="1" smtClean="0">
                <a:solidFill>
                  <a:srgbClr val="000000"/>
                </a:solidFill>
                <a:latin typeface="Lucida Console" panose="020B0609040504020204" pitchFamily="49" charset="0"/>
              </a:rPr>
              <a:t>BirthDate</a:t>
            </a:r>
            <a:r>
              <a:rPr lang="en-US" dirty="0" smtClean="0">
                <a:solidFill>
                  <a:srgbClr val="000000"/>
                </a:solidFill>
                <a:latin typeface="Times New Roman" panose="02020603050405020304" pitchFamily="18" charset="0"/>
              </a:rPr>
              <a:t> and </a:t>
            </a:r>
            <a:r>
              <a:rPr lang="tr-TR" dirty="0" err="1" smtClean="0">
                <a:solidFill>
                  <a:srgbClr val="000000"/>
                </a:solidFill>
                <a:latin typeface="Lucida Console" panose="020B0609040504020204" pitchFamily="49" charset="0"/>
              </a:rPr>
              <a:t>ContactInfo</a:t>
            </a:r>
            <a:r>
              <a:rPr lang="en-US" dirty="0" smtClean="0">
                <a:solidFill>
                  <a:srgbClr val="000000"/>
                </a:solidFill>
                <a:latin typeface="Times New Roman" panose="02020603050405020304" pitchFamily="18" charset="0"/>
              </a:rPr>
              <a:t>, it’s improper to say that an </a:t>
            </a:r>
            <a:r>
              <a:rPr lang="en-US" dirty="0" smtClean="0">
                <a:solidFill>
                  <a:srgbClr val="000000"/>
                </a:solidFill>
                <a:latin typeface="Lucida Console" panose="020B0609040504020204" pitchFamily="49" charset="0"/>
              </a:rPr>
              <a:t>Employee</a:t>
            </a:r>
            <a:r>
              <a:rPr lang="en-US" dirty="0" smtClean="0">
                <a:solidFill>
                  <a:srgbClr val="000000"/>
                </a:solidFill>
                <a:latin typeface="Times New Roman" panose="02020603050405020304" pitchFamily="18" charset="0"/>
              </a:rPr>
              <a:t> </a:t>
            </a:r>
            <a:r>
              <a:rPr lang="en-US" i="1" u="sng" dirty="0" smtClean="0">
                <a:solidFill>
                  <a:srgbClr val="000000"/>
                </a:solidFill>
                <a:latin typeface="Times New Roman" panose="02020603050405020304" pitchFamily="18" charset="0"/>
              </a:rPr>
              <a:t>is a</a:t>
            </a:r>
            <a:r>
              <a:rPr lang="en-US" i="1" dirty="0" smtClean="0">
                <a:solidFill>
                  <a:srgbClr val="000000"/>
                </a:solidFill>
                <a:latin typeface="Times New Roman" panose="02020603050405020304" pitchFamily="18" charset="0"/>
              </a:rPr>
              <a:t> </a:t>
            </a:r>
            <a:r>
              <a:rPr lang="en-US" dirty="0" err="1" smtClean="0">
                <a:solidFill>
                  <a:srgbClr val="000000"/>
                </a:solidFill>
                <a:latin typeface="Lucida Console" panose="020B0609040504020204" pitchFamily="49" charset="0"/>
              </a:rPr>
              <a:t>BirthDate</a:t>
            </a:r>
            <a:r>
              <a:rPr lang="en-US" dirty="0" smtClean="0">
                <a:solidFill>
                  <a:srgbClr val="000000"/>
                </a:solidFill>
                <a:latin typeface="Times New Roman" panose="02020603050405020304" pitchFamily="18" charset="0"/>
              </a:rPr>
              <a:t> or that an </a:t>
            </a:r>
            <a:r>
              <a:rPr lang="en-US" dirty="0" smtClean="0">
                <a:solidFill>
                  <a:srgbClr val="000000"/>
                </a:solidFill>
                <a:latin typeface="Lucida Console" panose="020B0609040504020204" pitchFamily="49" charset="0"/>
              </a:rPr>
              <a:t>Employee</a:t>
            </a:r>
            <a:r>
              <a:rPr lang="en-US" dirty="0" smtClean="0">
                <a:solidFill>
                  <a:srgbClr val="000000"/>
                </a:solidFill>
                <a:latin typeface="Times New Roman" panose="02020603050405020304" pitchFamily="18" charset="0"/>
              </a:rPr>
              <a:t> </a:t>
            </a:r>
            <a:r>
              <a:rPr lang="en-US" i="1" u="sng" dirty="0" smtClean="0">
                <a:solidFill>
                  <a:srgbClr val="000000"/>
                </a:solidFill>
                <a:latin typeface="Times New Roman" panose="02020603050405020304" pitchFamily="18" charset="0"/>
              </a:rPr>
              <a:t>is a</a:t>
            </a:r>
            <a:r>
              <a:rPr lang="en-US" i="1" dirty="0" smtClean="0">
                <a:solidFill>
                  <a:srgbClr val="000000"/>
                </a:solidFill>
                <a:latin typeface="Times New Roman" panose="02020603050405020304" pitchFamily="18" charset="0"/>
              </a:rPr>
              <a:t> </a:t>
            </a:r>
            <a:r>
              <a:rPr lang="tr-TR" dirty="0" err="1" smtClean="0">
                <a:solidFill>
                  <a:srgbClr val="000000"/>
                </a:solidFill>
                <a:latin typeface="Lucida Console" panose="020B0609040504020204" pitchFamily="49" charset="0"/>
              </a:rPr>
              <a:t>ContactInfo</a:t>
            </a:r>
            <a:r>
              <a:rPr lang="en-US" dirty="0" smtClean="0">
                <a:solidFill>
                  <a:srgbClr val="000000"/>
                </a:solidFill>
                <a:latin typeface="Times New Roman" panose="02020603050405020304" pitchFamily="18" charset="0"/>
              </a:rPr>
              <a:t>. </a:t>
            </a:r>
          </a:p>
          <a:p>
            <a:pPr lvl="1" eaLnBrk="1" hangingPunct="1"/>
            <a:r>
              <a:rPr lang="en-US" dirty="0" smtClean="0">
                <a:solidFill>
                  <a:srgbClr val="000000"/>
                </a:solidFill>
                <a:latin typeface="Times New Roman" panose="02020603050405020304" pitchFamily="18" charset="0"/>
              </a:rPr>
              <a:t>However, an </a:t>
            </a:r>
            <a:r>
              <a:rPr lang="en-US" dirty="0" smtClean="0">
                <a:solidFill>
                  <a:srgbClr val="000000"/>
                </a:solidFill>
                <a:latin typeface="Lucida Console" panose="020B0609040504020204" pitchFamily="49" charset="0"/>
              </a:rPr>
              <a:t>Employee</a:t>
            </a:r>
            <a:r>
              <a:rPr lang="en-US" dirty="0" smtClean="0">
                <a:solidFill>
                  <a:srgbClr val="000000"/>
                </a:solidFill>
                <a:latin typeface="Times New Roman" panose="02020603050405020304" pitchFamily="18" charset="0"/>
              </a:rPr>
              <a:t> </a:t>
            </a:r>
            <a:r>
              <a:rPr lang="en-US" i="1" u="sng" dirty="0" smtClean="0">
                <a:solidFill>
                  <a:srgbClr val="000000"/>
                </a:solidFill>
                <a:latin typeface="Times New Roman" panose="02020603050405020304" pitchFamily="18" charset="0"/>
              </a:rPr>
              <a:t>has a</a:t>
            </a:r>
            <a:r>
              <a:rPr lang="en-US" i="1" dirty="0" smtClean="0">
                <a:solidFill>
                  <a:srgbClr val="000000"/>
                </a:solidFill>
                <a:latin typeface="Times New Roman" panose="02020603050405020304" pitchFamily="18" charset="0"/>
              </a:rPr>
              <a:t> </a:t>
            </a:r>
            <a:r>
              <a:rPr lang="en-US" dirty="0" err="1" smtClean="0">
                <a:solidFill>
                  <a:srgbClr val="000000"/>
                </a:solidFill>
                <a:latin typeface="Lucida Console" panose="020B0609040504020204" pitchFamily="49" charset="0"/>
              </a:rPr>
              <a:t>BirthDate</a:t>
            </a:r>
            <a:r>
              <a:rPr lang="en-US" dirty="0" smtClean="0">
                <a:solidFill>
                  <a:srgbClr val="000000"/>
                </a:solidFill>
                <a:latin typeface="Times New Roman" panose="02020603050405020304" pitchFamily="18" charset="0"/>
              </a:rPr>
              <a:t>, and an </a:t>
            </a:r>
            <a:r>
              <a:rPr lang="en-US" dirty="0" smtClean="0">
                <a:solidFill>
                  <a:srgbClr val="000000"/>
                </a:solidFill>
                <a:latin typeface="Lucida Console" panose="020B0609040504020204" pitchFamily="49" charset="0"/>
              </a:rPr>
              <a:t>Employee</a:t>
            </a:r>
            <a:r>
              <a:rPr lang="en-US" dirty="0" smtClean="0">
                <a:solidFill>
                  <a:srgbClr val="000000"/>
                </a:solidFill>
                <a:latin typeface="Times New Roman" panose="02020603050405020304" pitchFamily="18" charset="0"/>
              </a:rPr>
              <a:t> </a:t>
            </a:r>
            <a:r>
              <a:rPr lang="en-US" i="1" u="sng" dirty="0" smtClean="0">
                <a:solidFill>
                  <a:srgbClr val="000000"/>
                </a:solidFill>
                <a:latin typeface="Times New Roman" panose="02020603050405020304" pitchFamily="18" charset="0"/>
              </a:rPr>
              <a:t>has a</a:t>
            </a:r>
            <a:r>
              <a:rPr lang="en-US" i="1" dirty="0" smtClean="0">
                <a:solidFill>
                  <a:srgbClr val="000000"/>
                </a:solidFill>
                <a:latin typeface="Times New Roman" panose="02020603050405020304" pitchFamily="18" charset="0"/>
              </a:rPr>
              <a:t> </a:t>
            </a:r>
            <a:r>
              <a:rPr lang="tr-TR" dirty="0" err="1" smtClean="0">
                <a:solidFill>
                  <a:srgbClr val="000000"/>
                </a:solidFill>
                <a:latin typeface="Lucida Console" panose="020B0609040504020204" pitchFamily="49" charset="0"/>
              </a:rPr>
              <a:t>ContactInfo</a:t>
            </a:r>
            <a:r>
              <a:rPr lang="en-US" dirty="0" smtClean="0">
                <a:solidFill>
                  <a:srgbClr val="000000"/>
                </a:solidFill>
                <a:latin typeface="Times New Roman" panose="02020603050405020304" pitchFamily="18" charset="0"/>
              </a:rPr>
              <a:t>.</a:t>
            </a:r>
          </a:p>
        </p:txBody>
      </p:sp>
      <p:sp>
        <p:nvSpPr>
          <p:cNvPr id="5" name="Footer Placeholder 3"/>
          <p:cNvSpPr>
            <a:spLocks noGrp="1"/>
          </p:cNvSpPr>
          <p:nvPr>
            <p:ph type="ftr" sz="quarter" idx="11"/>
          </p:nvPr>
        </p:nvSpPr>
        <p:spPr>
          <a:xfrm>
            <a:off x="2590800" y="6324600"/>
            <a:ext cx="4343400" cy="685800"/>
          </a:xfrm>
        </p:spPr>
        <p:txBody>
          <a:bodyPr/>
          <a:lstStyle/>
          <a:p>
            <a:pPr>
              <a:defRPr/>
            </a:pPr>
            <a:r>
              <a:rPr lang="en-US" sz="1200" dirty="0"/>
              <a:t>© Copyright 1992-2012 by Pearson Education, Inc. All Rights Reserved.</a:t>
            </a:r>
          </a:p>
        </p:txBody>
      </p:sp>
      <p:pic>
        <p:nvPicPr>
          <p:cNvPr id="4" name="Resim 3"/>
          <p:cNvPicPr>
            <a:picLocks noChangeAspect="1"/>
          </p:cNvPicPr>
          <p:nvPr/>
        </p:nvPicPr>
        <p:blipFill>
          <a:blip r:embed="rId3"/>
          <a:stretch>
            <a:fillRect/>
          </a:stretch>
        </p:blipFill>
        <p:spPr>
          <a:xfrm>
            <a:off x="6074923" y="4038600"/>
            <a:ext cx="2791838" cy="1677226"/>
          </a:xfrm>
          <a:prstGeom prst="rect">
            <a:avLst/>
          </a:prstGeom>
        </p:spPr>
      </p:pic>
    </p:spTree>
    <p:extLst>
      <p:ext uri="{BB962C8B-B14F-4D97-AF65-F5344CB8AC3E}">
        <p14:creationId xmlns:p14="http://schemas.microsoft.com/office/powerpoint/2010/main" val="118969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latin typeface="Courier New" panose="02070309020205020404" pitchFamily="49" charset="0"/>
                <a:cs typeface="Courier New" panose="02070309020205020404" pitchFamily="49" charset="0"/>
              </a:rPr>
              <a:t>protected</a:t>
            </a:r>
            <a:r>
              <a:rPr lang="en-US" dirty="0" smtClean="0">
                <a:latin typeface="+mj-lt"/>
              </a:rPr>
              <a:t> Members</a:t>
            </a:r>
          </a:p>
        </p:txBody>
      </p:sp>
      <p:sp>
        <p:nvSpPr>
          <p:cNvPr id="25603" name="Text Placeholder 2"/>
          <p:cNvSpPr>
            <a:spLocks noGrp="1"/>
          </p:cNvSpPr>
          <p:nvPr>
            <p:ph type="body" idx="1"/>
          </p:nvPr>
        </p:nvSpPr>
        <p:spPr/>
        <p:txBody>
          <a:bodyPr/>
          <a:lstStyle/>
          <a:p>
            <a:pPr eaLnBrk="1" hangingPunct="1">
              <a:lnSpc>
                <a:spcPct val="90000"/>
              </a:lnSpc>
            </a:pPr>
            <a:r>
              <a:rPr lang="en-US" sz="2800" dirty="0" smtClean="0">
                <a:solidFill>
                  <a:srgbClr val="000000"/>
                </a:solidFill>
                <a:latin typeface="Calibri" panose="020F0502020204030204" pitchFamily="34" charset="0"/>
              </a:rPr>
              <a:t>A class’s </a:t>
            </a:r>
            <a:r>
              <a:rPr lang="en-US" sz="2800" b="1" dirty="0" smtClean="0">
                <a:solidFill>
                  <a:srgbClr val="C00000"/>
                </a:solidFill>
                <a:latin typeface="Courier New" panose="02070309020205020404" pitchFamily="49" charset="0"/>
                <a:cs typeface="Courier New" panose="02070309020205020404" pitchFamily="49" charset="0"/>
              </a:rPr>
              <a:t>public</a:t>
            </a:r>
            <a:r>
              <a:rPr lang="en-US" sz="2800" dirty="0" smtClean="0">
                <a:solidFill>
                  <a:srgbClr val="C00000"/>
                </a:solidFill>
                <a:latin typeface="Calibri" panose="020F0502020204030204" pitchFamily="34" charset="0"/>
              </a:rPr>
              <a:t> </a:t>
            </a:r>
            <a:r>
              <a:rPr lang="en-US" sz="2800" dirty="0" smtClean="0">
                <a:solidFill>
                  <a:srgbClr val="000000"/>
                </a:solidFill>
                <a:latin typeface="Calibri" panose="020F0502020204030204" pitchFamily="34" charset="0"/>
              </a:rPr>
              <a:t>members are accessible wherever the program has a reference to an object of that class or one of its subclasses. </a:t>
            </a:r>
          </a:p>
          <a:p>
            <a:pPr eaLnBrk="1" hangingPunct="1">
              <a:lnSpc>
                <a:spcPct val="90000"/>
              </a:lnSpc>
            </a:pPr>
            <a:r>
              <a:rPr lang="en-US" sz="2800" dirty="0" smtClean="0">
                <a:solidFill>
                  <a:srgbClr val="000000"/>
                </a:solidFill>
                <a:latin typeface="Calibri" panose="020F0502020204030204" pitchFamily="34" charset="0"/>
              </a:rPr>
              <a:t>A class’s </a:t>
            </a:r>
            <a:r>
              <a:rPr lang="en-US" sz="2800" b="1" dirty="0" smtClean="0">
                <a:solidFill>
                  <a:srgbClr val="C00000"/>
                </a:solidFill>
                <a:latin typeface="Courier New" panose="02070309020205020404" pitchFamily="49" charset="0"/>
                <a:cs typeface="Courier New" panose="02070309020205020404" pitchFamily="49" charset="0"/>
              </a:rPr>
              <a:t>private</a:t>
            </a:r>
            <a:r>
              <a:rPr lang="en-US" sz="2800" dirty="0" smtClean="0">
                <a:solidFill>
                  <a:srgbClr val="000000"/>
                </a:solidFill>
                <a:latin typeface="Calibri" panose="020F0502020204030204" pitchFamily="34" charset="0"/>
              </a:rPr>
              <a:t> members are accessible only within the class itself. </a:t>
            </a:r>
          </a:p>
          <a:p>
            <a:pPr eaLnBrk="1" hangingPunct="1">
              <a:lnSpc>
                <a:spcPct val="90000"/>
              </a:lnSpc>
            </a:pPr>
            <a:r>
              <a:rPr lang="en-US" sz="2800" b="1" dirty="0" smtClean="0">
                <a:solidFill>
                  <a:srgbClr val="0000FF"/>
                </a:solidFill>
                <a:latin typeface="Courier New" panose="02070309020205020404" pitchFamily="49" charset="0"/>
                <a:cs typeface="Courier New" panose="02070309020205020404" pitchFamily="49" charset="0"/>
              </a:rPr>
              <a:t>protected</a:t>
            </a:r>
            <a:r>
              <a:rPr lang="en-US" sz="2800" dirty="0" smtClean="0">
                <a:solidFill>
                  <a:srgbClr val="000000"/>
                </a:solidFill>
                <a:latin typeface="Calibri" panose="020F0502020204030204" pitchFamily="34" charset="0"/>
              </a:rPr>
              <a:t> access is an intermediate level of access between public and private. </a:t>
            </a:r>
          </a:p>
          <a:p>
            <a:pPr lvl="1" eaLnBrk="1" hangingPunct="1">
              <a:lnSpc>
                <a:spcPct val="90000"/>
              </a:lnSpc>
            </a:pPr>
            <a:r>
              <a:rPr lang="en-US" sz="2400" dirty="0" smtClean="0">
                <a:solidFill>
                  <a:srgbClr val="000000"/>
                </a:solidFill>
                <a:latin typeface="Calibri" panose="020F0502020204030204" pitchFamily="34" charset="0"/>
              </a:rPr>
              <a:t>A superclass’s protected members can be accessed by members of that superclass, by members of its subclasses and by members of other classes in the same package</a:t>
            </a:r>
            <a:r>
              <a:rPr lang="tr-TR" sz="2400" dirty="0" smtClean="0">
                <a:solidFill>
                  <a:srgbClr val="000000"/>
                </a:solidFill>
                <a:latin typeface="Calibri" panose="020F0502020204030204" pitchFamily="34" charset="0"/>
              </a:rPr>
              <a:t>.</a:t>
            </a:r>
            <a:endParaRPr lang="en-US" sz="2400" dirty="0" smtClean="0">
              <a:solidFill>
                <a:srgbClr val="000000"/>
              </a:solidFill>
              <a:latin typeface="Calibri" panose="020F0502020204030204" pitchFamily="34" charset="0"/>
            </a:endParaRPr>
          </a:p>
          <a:p>
            <a:pPr lvl="1">
              <a:lnSpc>
                <a:spcPct val="90000"/>
              </a:lnSpc>
            </a:pPr>
            <a:r>
              <a:rPr lang="en-US" sz="2400" u="sng" dirty="0" smtClean="0">
                <a:solidFill>
                  <a:srgbClr val="000000"/>
                </a:solidFill>
                <a:latin typeface="Calibri" panose="020F0502020204030204" pitchFamily="34" charset="0"/>
              </a:rPr>
              <a:t>protected members also have package access</a:t>
            </a:r>
            <a:r>
              <a:rPr lang="en-US" sz="2400" dirty="0" smtClean="0">
                <a:solidFill>
                  <a:srgbClr val="000000"/>
                </a:solidFill>
                <a:latin typeface="Calibri" panose="020F0502020204030204" pitchFamily="34" charset="0"/>
              </a:rPr>
              <a:t>.</a:t>
            </a:r>
          </a:p>
        </p:txBody>
      </p:sp>
      <p:sp>
        <p:nvSpPr>
          <p:cNvPr id="4" name="Footer Placeholder 3"/>
          <p:cNvSpPr>
            <a:spLocks noGrp="1"/>
          </p:cNvSpPr>
          <p:nvPr>
            <p:ph type="ftr" sz="quarter" idx="11"/>
          </p:nvPr>
        </p:nvSpPr>
        <p:spPr>
          <a:xfrm>
            <a:off x="2590800" y="6324600"/>
            <a:ext cx="4343400" cy="685800"/>
          </a:xfrm>
        </p:spPr>
        <p:txBody>
          <a:bodyPr/>
          <a:lstStyle/>
          <a:p>
            <a:pPr>
              <a:defRPr/>
            </a:pPr>
            <a:r>
              <a:rPr lang="en-US" sz="1200" dirty="0"/>
              <a:t>© Copyright 1992-2012 by Pearson Education, Inc. All Rights Reserved.</a:t>
            </a:r>
          </a:p>
        </p:txBody>
      </p:sp>
    </p:spTree>
    <p:extLst>
      <p:ext uri="{BB962C8B-B14F-4D97-AF65-F5344CB8AC3E}">
        <p14:creationId xmlns:p14="http://schemas.microsoft.com/office/powerpoint/2010/main" val="930404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latin typeface="Courier New" panose="02070309020205020404" pitchFamily="49" charset="0"/>
                <a:cs typeface="Courier New" panose="02070309020205020404" pitchFamily="49" charset="0"/>
              </a:rPr>
              <a:t>protected</a:t>
            </a:r>
            <a:r>
              <a:rPr lang="en-US" dirty="0" smtClean="0">
                <a:latin typeface="+mj-lt"/>
              </a:rPr>
              <a:t> Members (Cont.)</a:t>
            </a:r>
          </a:p>
        </p:txBody>
      </p:sp>
      <p:sp>
        <p:nvSpPr>
          <p:cNvPr id="26627" name="Text Placeholder 2"/>
          <p:cNvSpPr>
            <a:spLocks noGrp="1"/>
          </p:cNvSpPr>
          <p:nvPr>
            <p:ph type="body" idx="1"/>
          </p:nvPr>
        </p:nvSpPr>
        <p:spPr/>
        <p:txBody>
          <a:bodyPr/>
          <a:lstStyle/>
          <a:p>
            <a:pPr eaLnBrk="1" hangingPunct="1"/>
            <a:r>
              <a:rPr lang="en-US" sz="2500" dirty="0" smtClean="0">
                <a:solidFill>
                  <a:srgbClr val="000000"/>
                </a:solidFill>
                <a:latin typeface="Calibri" panose="020F0502020204030204" pitchFamily="34" charset="0"/>
              </a:rPr>
              <a:t>A superclass’s private members are hidden in its subclasses </a:t>
            </a:r>
          </a:p>
          <a:p>
            <a:pPr lvl="1" eaLnBrk="1" hangingPunct="1"/>
            <a:r>
              <a:rPr lang="en-US" sz="2100" dirty="0" smtClean="0">
                <a:solidFill>
                  <a:srgbClr val="000000"/>
                </a:solidFill>
                <a:latin typeface="Calibri" panose="020F0502020204030204" pitchFamily="34" charset="0"/>
              </a:rPr>
              <a:t>They can be accessed only through the public or protected methods inherited from the superclass</a:t>
            </a:r>
          </a:p>
          <a:p>
            <a:pPr eaLnBrk="1" hangingPunct="1"/>
            <a:r>
              <a:rPr lang="en-US" sz="2500" dirty="0" smtClean="0">
                <a:solidFill>
                  <a:srgbClr val="000000"/>
                </a:solidFill>
                <a:latin typeface="Calibri" panose="020F0502020204030204" pitchFamily="34" charset="0"/>
              </a:rPr>
              <a:t>Subclass methods can refer to public and protected members inherited from the superclass simply by using the member names. </a:t>
            </a:r>
          </a:p>
          <a:p>
            <a:pPr eaLnBrk="1" hangingPunct="1"/>
            <a:r>
              <a:rPr lang="en-US" sz="2500" dirty="0" smtClean="0">
                <a:solidFill>
                  <a:srgbClr val="000000"/>
                </a:solidFill>
                <a:latin typeface="Calibri" panose="020F0502020204030204" pitchFamily="34" charset="0"/>
              </a:rPr>
              <a:t>When a subclass method overrides an inherited superclass method, the superclass method can be accessed from the subclass by preceding the superclass method name with keyword </a:t>
            </a:r>
            <a:r>
              <a:rPr lang="en-US" sz="2500" i="1" dirty="0" smtClean="0">
                <a:solidFill>
                  <a:srgbClr val="0000FF"/>
                </a:solidFill>
                <a:latin typeface="Calibri" panose="020F0502020204030204" pitchFamily="34" charset="0"/>
              </a:rPr>
              <a:t>super</a:t>
            </a:r>
            <a:r>
              <a:rPr lang="en-US" sz="2500" dirty="0" smtClean="0">
                <a:solidFill>
                  <a:srgbClr val="000000"/>
                </a:solidFill>
                <a:latin typeface="Calibri" panose="020F0502020204030204" pitchFamily="34" charset="0"/>
              </a:rPr>
              <a:t> and a dot (.) separator. </a:t>
            </a:r>
          </a:p>
        </p:txBody>
      </p:sp>
      <p:sp>
        <p:nvSpPr>
          <p:cNvPr id="4" name="Footer Placeholder 3"/>
          <p:cNvSpPr>
            <a:spLocks noGrp="1"/>
          </p:cNvSpPr>
          <p:nvPr>
            <p:ph type="ftr" sz="quarter" idx="11"/>
          </p:nvPr>
        </p:nvSpPr>
        <p:spPr>
          <a:xfrm>
            <a:off x="2590800" y="6324600"/>
            <a:ext cx="4343400" cy="685800"/>
          </a:xfrm>
        </p:spPr>
        <p:txBody>
          <a:bodyPr/>
          <a:lstStyle/>
          <a:p>
            <a:pPr>
              <a:defRPr/>
            </a:pPr>
            <a:r>
              <a:rPr lang="en-US" sz="1200" dirty="0"/>
              <a:t>© Copyright 1992-2012 by Pearson Education, Inc. All Rights Reserved.</a:t>
            </a:r>
          </a:p>
        </p:txBody>
      </p:sp>
    </p:spTree>
    <p:extLst>
      <p:ext uri="{BB962C8B-B14F-4D97-AF65-F5344CB8AC3E}">
        <p14:creationId xmlns:p14="http://schemas.microsoft.com/office/powerpoint/2010/main" val="27889669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latin typeface="+mj-lt"/>
              </a:rPr>
              <a:t>Case Study: Commission Employees</a:t>
            </a:r>
          </a:p>
        </p:txBody>
      </p:sp>
      <p:sp>
        <p:nvSpPr>
          <p:cNvPr id="29699" name="Text Placeholder 2"/>
          <p:cNvSpPr>
            <a:spLocks noGrp="1"/>
          </p:cNvSpPr>
          <p:nvPr>
            <p:ph type="body" idx="1"/>
          </p:nvPr>
        </p:nvSpPr>
        <p:spPr>
          <a:xfrm>
            <a:off x="457200" y="1219200"/>
            <a:ext cx="7924800" cy="5435600"/>
          </a:xfrm>
        </p:spPr>
        <p:txBody>
          <a:bodyPr/>
          <a:lstStyle/>
          <a:p>
            <a:pPr eaLnBrk="1" hangingPunct="1"/>
            <a:r>
              <a:rPr lang="en-US" sz="2800" dirty="0" smtClean="0">
                <a:solidFill>
                  <a:srgbClr val="000000"/>
                </a:solidFill>
                <a:latin typeface="Calibri" panose="020F0502020204030204" pitchFamily="34" charset="0"/>
              </a:rPr>
              <a:t>Inheritance hierarchy containing types of employees in a company’s payroll application </a:t>
            </a:r>
          </a:p>
          <a:p>
            <a:pPr eaLnBrk="1" hangingPunct="1"/>
            <a:r>
              <a:rPr lang="en-US" sz="2800" dirty="0" smtClean="0">
                <a:solidFill>
                  <a:srgbClr val="000000"/>
                </a:solidFill>
                <a:latin typeface="Calibri" panose="020F0502020204030204" pitchFamily="34" charset="0"/>
              </a:rPr>
              <a:t>Commission employees are paid a percentage of their sales</a:t>
            </a:r>
          </a:p>
          <a:p>
            <a:pPr eaLnBrk="1" hangingPunct="1"/>
            <a:r>
              <a:rPr lang="en-US" sz="2800" dirty="0" smtClean="0">
                <a:solidFill>
                  <a:srgbClr val="000000"/>
                </a:solidFill>
                <a:latin typeface="Calibri" panose="020F0502020204030204" pitchFamily="34" charset="0"/>
              </a:rPr>
              <a:t>Base-salaried commission employees receive a base salary plus a percentage of their sales. </a:t>
            </a:r>
          </a:p>
        </p:txBody>
      </p:sp>
      <p:sp>
        <p:nvSpPr>
          <p:cNvPr id="5" name="Footer Placeholder 3"/>
          <p:cNvSpPr>
            <a:spLocks noGrp="1"/>
          </p:cNvSpPr>
          <p:nvPr>
            <p:ph type="ftr" sz="quarter" idx="11"/>
          </p:nvPr>
        </p:nvSpPr>
        <p:spPr>
          <a:xfrm>
            <a:off x="2590800" y="6324600"/>
            <a:ext cx="4343400" cy="685800"/>
          </a:xfrm>
        </p:spPr>
        <p:txBody>
          <a:bodyPr/>
          <a:lstStyle/>
          <a:p>
            <a:pPr>
              <a:defRPr/>
            </a:pPr>
            <a:r>
              <a:rPr lang="en-US" sz="1200" dirty="0"/>
              <a:t>© Copyright 1992-2012 by Pearson Education, Inc. All Rights Reserved.</a:t>
            </a:r>
          </a:p>
        </p:txBody>
      </p:sp>
    </p:spTree>
    <p:extLst>
      <p:ext uri="{BB962C8B-B14F-4D97-AF65-F5344CB8AC3E}">
        <p14:creationId xmlns:p14="http://schemas.microsoft.com/office/powerpoint/2010/main" val="1624336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ch09imageslides_Page_0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16351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0"/>
            <a:ext cx="8305800" cy="576263"/>
          </a:xfrm>
        </p:spPr>
        <p:txBody>
          <a:bodyPr>
            <a:normAutofit/>
          </a:bodyPr>
          <a:lstStyle/>
          <a:p>
            <a:pPr eaLnBrk="1" fontAlgn="auto" hangingPunct="1">
              <a:spcAft>
                <a:spcPts val="0"/>
              </a:spcAft>
              <a:defRPr/>
            </a:pPr>
            <a:r>
              <a:rPr lang="en-US" sz="2400" dirty="0" smtClean="0">
                <a:latin typeface="Goudy Sans Medium"/>
              </a:rPr>
              <a:t>Creating and Using a </a:t>
            </a:r>
            <a:r>
              <a:rPr lang="en-US" sz="2400" dirty="0" err="1" smtClean="0">
                <a:latin typeface="Lucida Console"/>
              </a:rPr>
              <a:t>CommissionEmployee</a:t>
            </a:r>
            <a:r>
              <a:rPr lang="en-US" sz="2400" dirty="0" smtClean="0">
                <a:latin typeface="Goudy Sans Medium"/>
              </a:rPr>
              <a:t> Class</a:t>
            </a:r>
          </a:p>
        </p:txBody>
      </p:sp>
      <p:sp>
        <p:nvSpPr>
          <p:cNvPr id="30723" name="Text Placeholder 2"/>
          <p:cNvSpPr>
            <a:spLocks noGrp="1"/>
          </p:cNvSpPr>
          <p:nvPr>
            <p:ph type="body" idx="1"/>
          </p:nvPr>
        </p:nvSpPr>
        <p:spPr>
          <a:xfrm>
            <a:off x="419100" y="5308600"/>
            <a:ext cx="8305800" cy="1549400"/>
          </a:xfrm>
        </p:spPr>
        <p:txBody>
          <a:bodyPr/>
          <a:lstStyle/>
          <a:p>
            <a:pPr lvl="1" eaLnBrk="1" hangingPunct="1"/>
            <a:r>
              <a:rPr lang="en-US" dirty="0" err="1" smtClean="0">
                <a:solidFill>
                  <a:srgbClr val="000000"/>
                </a:solidFill>
                <a:latin typeface="Lucida Console" panose="020B0609040504020204" pitchFamily="49" charset="0"/>
              </a:rPr>
              <a:t>CommissionEmployee</a:t>
            </a:r>
            <a:r>
              <a:rPr lang="en-US" dirty="0" smtClean="0">
                <a:solidFill>
                  <a:srgbClr val="000000"/>
                </a:solidFill>
                <a:latin typeface="Times New Roman" panose="02020603050405020304" pitchFamily="18" charset="0"/>
              </a:rPr>
              <a:t> inherits </a:t>
            </a:r>
            <a:r>
              <a:rPr lang="en-US" dirty="0" smtClean="0">
                <a:solidFill>
                  <a:srgbClr val="000000"/>
                </a:solidFill>
                <a:latin typeface="Lucida Console" panose="020B0609040504020204" pitchFamily="49" charset="0"/>
              </a:rPr>
              <a:t>Object</a:t>
            </a:r>
            <a:r>
              <a:rPr lang="en-US" dirty="0" smtClean="0">
                <a:solidFill>
                  <a:srgbClr val="000000"/>
                </a:solidFill>
                <a:latin typeface="Times New Roman" panose="02020603050405020304" pitchFamily="18" charset="0"/>
              </a:rPr>
              <a:t>’s methods.</a:t>
            </a:r>
          </a:p>
          <a:p>
            <a:pPr lvl="1" eaLnBrk="1" hangingPunct="1"/>
            <a:r>
              <a:rPr lang="en-US" dirty="0" smtClean="0">
                <a:solidFill>
                  <a:srgbClr val="000000"/>
                </a:solidFill>
                <a:latin typeface="Times New Roman" panose="02020603050405020304" pitchFamily="18" charset="0"/>
              </a:rPr>
              <a:t>If you don’t explicitly specify which class a new class extends, the class extends </a:t>
            </a:r>
            <a:r>
              <a:rPr lang="en-US" dirty="0" smtClean="0">
                <a:solidFill>
                  <a:srgbClr val="000000"/>
                </a:solidFill>
                <a:latin typeface="Lucida Console" panose="020B0609040504020204" pitchFamily="49" charset="0"/>
              </a:rPr>
              <a:t>Object</a:t>
            </a:r>
            <a:r>
              <a:rPr lang="en-US" dirty="0" smtClean="0">
                <a:solidFill>
                  <a:srgbClr val="000000"/>
                </a:solidFill>
                <a:latin typeface="Times New Roman" panose="02020603050405020304" pitchFamily="18" charset="0"/>
              </a:rPr>
              <a:t> implicitly. </a:t>
            </a:r>
          </a:p>
        </p:txBody>
      </p:sp>
      <p:sp>
        <p:nvSpPr>
          <p:cNvPr id="3" name="Metin kutusu 2"/>
          <p:cNvSpPr txBox="1"/>
          <p:nvPr/>
        </p:nvSpPr>
        <p:spPr>
          <a:xfrm>
            <a:off x="4953000" y="965266"/>
            <a:ext cx="4191000" cy="646331"/>
          </a:xfrm>
          <a:prstGeom prst="rect">
            <a:avLst/>
          </a:prstGeom>
          <a:solidFill>
            <a:schemeClr val="accent2">
              <a:lumMod val="20000"/>
              <a:lumOff val="80000"/>
            </a:schemeClr>
          </a:solidFill>
        </p:spPr>
        <p:txBody>
          <a:bodyPr wrap="square" rtlCol="0">
            <a:spAutoFit/>
          </a:bodyPr>
          <a:lstStyle/>
          <a:p>
            <a:pPr algn="l" eaLnBrk="1" hangingPunct="1"/>
            <a:r>
              <a:rPr lang="en-US" sz="1800" dirty="0">
                <a:latin typeface="Calibri" panose="020F0502020204030204" pitchFamily="34" charset="0"/>
              </a:rPr>
              <a:t>Class </a:t>
            </a:r>
            <a:r>
              <a:rPr lang="en-US" sz="1800" dirty="0" err="1">
                <a:latin typeface="Calibri" panose="020F0502020204030204" pitchFamily="34" charset="0"/>
              </a:rPr>
              <a:t>CommissionEmployee</a:t>
            </a:r>
            <a:r>
              <a:rPr lang="en-US" sz="1800" dirty="0">
                <a:latin typeface="Calibri" panose="020F0502020204030204" pitchFamily="34" charset="0"/>
              </a:rPr>
              <a:t> </a:t>
            </a:r>
            <a:r>
              <a:rPr lang="en-US" sz="1800" dirty="0" smtClean="0">
                <a:solidFill>
                  <a:srgbClr val="0000FF"/>
                </a:solidFill>
                <a:latin typeface="Calibri" panose="020F0502020204030204" pitchFamily="34" charset="0"/>
              </a:rPr>
              <a:t>extends</a:t>
            </a:r>
            <a:r>
              <a:rPr lang="en-US" sz="1800" dirty="0" smtClean="0">
                <a:latin typeface="Calibri" panose="020F0502020204030204" pitchFamily="34" charset="0"/>
              </a:rPr>
              <a:t> </a:t>
            </a:r>
            <a:r>
              <a:rPr lang="en-US" sz="1800" dirty="0">
                <a:latin typeface="Calibri" panose="020F0502020204030204" pitchFamily="34" charset="0"/>
              </a:rPr>
              <a:t>class </a:t>
            </a:r>
            <a:r>
              <a:rPr lang="en-US" sz="1800" dirty="0">
                <a:solidFill>
                  <a:srgbClr val="0000FF"/>
                </a:solidFill>
                <a:latin typeface="Calibri" panose="020F0502020204030204" pitchFamily="34" charset="0"/>
              </a:rPr>
              <a:t>Object</a:t>
            </a:r>
            <a:r>
              <a:rPr lang="en-US" sz="1800" dirty="0">
                <a:latin typeface="Calibri" panose="020F0502020204030204" pitchFamily="34" charset="0"/>
              </a:rPr>
              <a:t> (from package </a:t>
            </a:r>
            <a:r>
              <a:rPr lang="en-US" sz="1800" dirty="0" err="1">
                <a:latin typeface="Calibri" panose="020F0502020204030204" pitchFamily="34" charset="0"/>
              </a:rPr>
              <a:t>java.lang</a:t>
            </a:r>
            <a:r>
              <a:rPr lang="en-US" sz="1800" dirty="0">
                <a:latin typeface="Calibri" panose="020F0502020204030204" pitchFamily="34" charset="0"/>
              </a:rPr>
              <a:t>). </a:t>
            </a:r>
          </a:p>
        </p:txBody>
      </p:sp>
    </p:spTree>
    <p:extLst>
      <p:ext uri="{BB962C8B-B14F-4D97-AF65-F5344CB8AC3E}">
        <p14:creationId xmlns:p14="http://schemas.microsoft.com/office/powerpoint/2010/main" val="3191126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ch09imageslides_Page_10.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740188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h09imageslides_Page_11.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72087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ch09imageslides_Page_12.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284249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ch09imageslides_Page_13.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52044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en-US" dirty="0" smtClean="0"/>
              <a:t>Today</a:t>
            </a:r>
            <a:endParaRPr lang="en-US" dirty="0"/>
          </a:p>
        </p:txBody>
      </p:sp>
      <p:sp>
        <p:nvSpPr>
          <p:cNvPr id="5124" name="Rectangle 4"/>
          <p:cNvSpPr>
            <a:spLocks noGrp="1" noChangeArrowheads="1"/>
          </p:cNvSpPr>
          <p:nvPr>
            <p:ph idx="1"/>
          </p:nvPr>
        </p:nvSpPr>
        <p:spPr/>
        <p:txBody>
          <a:bodyPr/>
          <a:lstStyle/>
          <a:p>
            <a:r>
              <a:rPr lang="en-US" b="1" dirty="0" smtClean="0"/>
              <a:t>Inheritance</a:t>
            </a:r>
          </a:p>
          <a:p>
            <a:r>
              <a:rPr lang="en-US" b="1" dirty="0" smtClean="0"/>
              <a:t>Notion of subclasses and </a:t>
            </a:r>
            <a:r>
              <a:rPr lang="en-US" b="1" dirty="0" err="1" smtClean="0"/>
              <a:t>superclasses</a:t>
            </a:r>
            <a:endParaRPr lang="en-US" b="1" dirty="0" smtClean="0"/>
          </a:p>
          <a:p>
            <a:r>
              <a:rPr lang="en-US" b="1" dirty="0" smtClean="0"/>
              <a:t>protected members</a:t>
            </a:r>
          </a:p>
          <a:p>
            <a:r>
              <a:rPr lang="en-US" b="1" dirty="0" smtClean="0"/>
              <a:t>UML </a:t>
            </a:r>
            <a:r>
              <a:rPr lang="en-US" b="1" dirty="0"/>
              <a:t>Class </a:t>
            </a:r>
            <a:r>
              <a:rPr lang="en-US" b="1" dirty="0" smtClean="0"/>
              <a:t>Diagrams for inheritance</a:t>
            </a:r>
            <a:endParaRPr lang="en-US" b="1" dirty="0"/>
          </a:p>
          <a:p>
            <a:pPr marL="0" indent="0">
              <a:buNone/>
            </a:pPr>
            <a:endParaRPr lang="en-US" dirty="0" smtClean="0"/>
          </a:p>
          <a:p>
            <a:endParaRPr lang="en-US" b="1" dirty="0"/>
          </a:p>
        </p:txBody>
      </p:sp>
    </p:spTree>
    <p:extLst>
      <p:ext uri="{BB962C8B-B14F-4D97-AF65-F5344CB8AC3E}">
        <p14:creationId xmlns:p14="http://schemas.microsoft.com/office/powerpoint/2010/main" val="277925630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ch09imageslides_Page_14.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02526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58200" cy="1092200"/>
          </a:xfrm>
        </p:spPr>
        <p:txBody>
          <a:bodyPr>
            <a:normAutofit fontScale="90000"/>
          </a:bodyPr>
          <a:lstStyle/>
          <a:p>
            <a:pPr eaLnBrk="1" fontAlgn="auto" hangingPunct="1">
              <a:spcAft>
                <a:spcPts val="0"/>
              </a:spcAft>
              <a:defRPr/>
            </a:pPr>
            <a:r>
              <a:rPr lang="en-US" dirty="0" smtClean="0">
                <a:latin typeface="+mj-lt"/>
              </a:rPr>
              <a:t>Creating and Using a </a:t>
            </a:r>
            <a:r>
              <a:rPr lang="en-US" dirty="0" err="1" smtClean="0">
                <a:latin typeface="+mj-lt"/>
              </a:rPr>
              <a:t>CommissionEmployee</a:t>
            </a:r>
            <a:r>
              <a:rPr lang="en-US" dirty="0" smtClean="0">
                <a:latin typeface="+mj-lt"/>
              </a:rPr>
              <a:t> Class (Cont.)</a:t>
            </a:r>
          </a:p>
        </p:txBody>
      </p:sp>
      <p:sp>
        <p:nvSpPr>
          <p:cNvPr id="37891" name="Text Placeholder 2"/>
          <p:cNvSpPr>
            <a:spLocks noGrp="1"/>
          </p:cNvSpPr>
          <p:nvPr>
            <p:ph type="body" idx="1"/>
          </p:nvPr>
        </p:nvSpPr>
        <p:spPr/>
        <p:txBody>
          <a:bodyPr/>
          <a:lstStyle/>
          <a:p>
            <a:pPr eaLnBrk="1" hangingPunct="1"/>
            <a:r>
              <a:rPr lang="en-US" sz="2800" dirty="0" smtClean="0">
                <a:solidFill>
                  <a:srgbClr val="000000"/>
                </a:solidFill>
                <a:latin typeface="Calibri" panose="020F0502020204030204" pitchFamily="34" charset="0"/>
              </a:rPr>
              <a:t>Constructors are not inherited.</a:t>
            </a:r>
          </a:p>
          <a:p>
            <a:pPr eaLnBrk="1" hangingPunct="1"/>
            <a:r>
              <a:rPr lang="en-US" sz="2800" dirty="0" smtClean="0">
                <a:solidFill>
                  <a:srgbClr val="000000"/>
                </a:solidFill>
                <a:latin typeface="Calibri" panose="020F0502020204030204" pitchFamily="34" charset="0"/>
              </a:rPr>
              <a:t>The first task of a subclass constructor is to call its direct superclass’s constructor explicitly or implicitly</a:t>
            </a:r>
          </a:p>
          <a:p>
            <a:pPr lvl="1" eaLnBrk="1" hangingPunct="1"/>
            <a:r>
              <a:rPr lang="en-US" sz="2400" dirty="0" smtClean="0">
                <a:solidFill>
                  <a:srgbClr val="000000"/>
                </a:solidFill>
                <a:latin typeface="Calibri" panose="020F0502020204030204" pitchFamily="34" charset="0"/>
              </a:rPr>
              <a:t>Ensures that the instance variables inherited from the superclass are initialized properly. </a:t>
            </a:r>
          </a:p>
          <a:p>
            <a:pPr eaLnBrk="1" hangingPunct="1"/>
            <a:r>
              <a:rPr lang="en-US" sz="2800" dirty="0" smtClean="0">
                <a:solidFill>
                  <a:srgbClr val="000000"/>
                </a:solidFill>
                <a:latin typeface="Calibri" panose="020F0502020204030204" pitchFamily="34" charset="0"/>
              </a:rPr>
              <a:t>If the code does not include an explicit call to the superclass constructor, Java implicitly calls the superclass’s default or no-argument constructor. </a:t>
            </a:r>
          </a:p>
          <a:p>
            <a:pPr eaLnBrk="1" hangingPunct="1"/>
            <a:r>
              <a:rPr lang="en-US" sz="2800" dirty="0" smtClean="0">
                <a:solidFill>
                  <a:srgbClr val="000000"/>
                </a:solidFill>
                <a:latin typeface="Calibri" panose="020F0502020204030204" pitchFamily="34" charset="0"/>
              </a:rPr>
              <a:t>A class’s default constructor calls the superclass’s default or no-argument constructor.</a:t>
            </a:r>
          </a:p>
        </p:txBody>
      </p:sp>
    </p:spTree>
    <p:extLst>
      <p:ext uri="{BB962C8B-B14F-4D97-AF65-F5344CB8AC3E}">
        <p14:creationId xmlns:p14="http://schemas.microsoft.com/office/powerpoint/2010/main" val="1447316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534400" cy="1092200"/>
          </a:xfrm>
        </p:spPr>
        <p:txBody>
          <a:bodyPr>
            <a:normAutofit/>
          </a:bodyPr>
          <a:lstStyle/>
          <a:p>
            <a:pPr eaLnBrk="1" fontAlgn="auto" hangingPunct="1">
              <a:spcAft>
                <a:spcPts val="0"/>
              </a:spcAft>
              <a:defRPr/>
            </a:pPr>
            <a:r>
              <a:rPr lang="en-US" sz="3200" dirty="0" smtClean="0">
                <a:latin typeface="+mj-lt"/>
              </a:rPr>
              <a:t>Creating and Using a </a:t>
            </a:r>
            <a:r>
              <a:rPr lang="en-US" sz="3200" dirty="0" err="1" smtClean="0">
                <a:latin typeface="+mj-lt"/>
              </a:rPr>
              <a:t>CommissionEmployee</a:t>
            </a:r>
            <a:r>
              <a:rPr lang="en-US" sz="3200" dirty="0" smtClean="0">
                <a:latin typeface="+mj-lt"/>
              </a:rPr>
              <a:t> Class (Cont.)</a:t>
            </a:r>
          </a:p>
        </p:txBody>
      </p:sp>
      <p:sp>
        <p:nvSpPr>
          <p:cNvPr id="38915" name="Text Placeholder 2"/>
          <p:cNvSpPr>
            <a:spLocks noGrp="1"/>
          </p:cNvSpPr>
          <p:nvPr>
            <p:ph type="body" idx="1"/>
          </p:nvPr>
        </p:nvSpPr>
        <p:spPr>
          <a:xfrm>
            <a:off x="457200" y="1371600"/>
            <a:ext cx="8305800" cy="5283200"/>
          </a:xfrm>
        </p:spPr>
        <p:txBody>
          <a:bodyPr/>
          <a:lstStyle/>
          <a:p>
            <a:pPr eaLnBrk="1" hangingPunct="1"/>
            <a:r>
              <a:rPr lang="en-US" sz="2800" b="1" dirty="0" err="1" smtClean="0">
                <a:solidFill>
                  <a:srgbClr val="000000"/>
                </a:solidFill>
                <a:latin typeface="Calibri" panose="020F0502020204030204" pitchFamily="34" charset="0"/>
              </a:rPr>
              <a:t>toString</a:t>
            </a:r>
            <a:r>
              <a:rPr lang="en-US" sz="2800" dirty="0" smtClean="0">
                <a:solidFill>
                  <a:srgbClr val="000000"/>
                </a:solidFill>
                <a:latin typeface="Calibri" panose="020F0502020204030204" pitchFamily="34" charset="0"/>
              </a:rPr>
              <a:t> is one of the methods that every class inherits directly or indirectly from class </a:t>
            </a:r>
            <a:r>
              <a:rPr lang="en-US" sz="2800" b="1" dirty="0" smtClean="0">
                <a:solidFill>
                  <a:srgbClr val="000000"/>
                </a:solidFill>
                <a:latin typeface="Calibri" panose="020F0502020204030204" pitchFamily="34" charset="0"/>
              </a:rPr>
              <a:t>Object</a:t>
            </a:r>
            <a:r>
              <a:rPr lang="en-US" sz="2800" dirty="0" smtClean="0">
                <a:solidFill>
                  <a:srgbClr val="000000"/>
                </a:solidFill>
                <a:latin typeface="Calibri" panose="020F0502020204030204" pitchFamily="34" charset="0"/>
              </a:rPr>
              <a:t>. </a:t>
            </a:r>
          </a:p>
          <a:p>
            <a:pPr lvl="1" eaLnBrk="1" hangingPunct="1"/>
            <a:r>
              <a:rPr lang="en-US" sz="2400" dirty="0" smtClean="0">
                <a:solidFill>
                  <a:srgbClr val="000000"/>
                </a:solidFill>
                <a:latin typeface="Calibri" panose="020F0502020204030204" pitchFamily="34" charset="0"/>
              </a:rPr>
              <a:t>Returns a String representing an object. </a:t>
            </a:r>
          </a:p>
          <a:p>
            <a:pPr lvl="1" eaLnBrk="1" hangingPunct="1"/>
            <a:r>
              <a:rPr lang="en-US" sz="2400" dirty="0" smtClean="0">
                <a:solidFill>
                  <a:srgbClr val="000000"/>
                </a:solidFill>
                <a:latin typeface="Calibri" panose="020F0502020204030204" pitchFamily="34" charset="0"/>
              </a:rPr>
              <a:t>Called implicitly whenever an object must be converted to a String representation. </a:t>
            </a:r>
          </a:p>
          <a:p>
            <a:pPr eaLnBrk="1" hangingPunct="1"/>
            <a:endParaRPr lang="tr-TR" sz="2000" dirty="0" smtClean="0">
              <a:solidFill>
                <a:srgbClr val="000000"/>
              </a:solidFill>
              <a:latin typeface="Calibri" panose="020F0502020204030204" pitchFamily="34" charset="0"/>
            </a:endParaRPr>
          </a:p>
          <a:p>
            <a:pPr eaLnBrk="1" hangingPunct="1"/>
            <a:r>
              <a:rPr lang="en-US" sz="2800" dirty="0" smtClean="0">
                <a:solidFill>
                  <a:srgbClr val="000000"/>
                </a:solidFill>
                <a:latin typeface="Calibri" panose="020F0502020204030204" pitchFamily="34" charset="0"/>
              </a:rPr>
              <a:t>Class Object’s </a:t>
            </a:r>
            <a:r>
              <a:rPr lang="en-US" sz="2800" b="1" dirty="0" err="1" smtClean="0">
                <a:solidFill>
                  <a:srgbClr val="000000"/>
                </a:solidFill>
                <a:latin typeface="Calibri" panose="020F0502020204030204" pitchFamily="34" charset="0"/>
              </a:rPr>
              <a:t>toString</a:t>
            </a:r>
            <a:r>
              <a:rPr lang="en-US" sz="2800" dirty="0" smtClean="0">
                <a:solidFill>
                  <a:srgbClr val="000000"/>
                </a:solidFill>
                <a:latin typeface="Calibri" panose="020F0502020204030204" pitchFamily="34" charset="0"/>
              </a:rPr>
              <a:t> method returns a String that includes the name of the object’s class. </a:t>
            </a:r>
          </a:p>
          <a:p>
            <a:pPr lvl="1" eaLnBrk="1" hangingPunct="1"/>
            <a:r>
              <a:rPr lang="en-US" sz="2400" dirty="0" smtClean="0">
                <a:solidFill>
                  <a:srgbClr val="000000"/>
                </a:solidFill>
                <a:latin typeface="Calibri" panose="020F0502020204030204" pitchFamily="34" charset="0"/>
              </a:rPr>
              <a:t>This is primarily a placeholder that can be overridden by a subclass to specify an appropriate String representation.</a:t>
            </a:r>
          </a:p>
        </p:txBody>
      </p:sp>
    </p:spTree>
    <p:extLst>
      <p:ext uri="{BB962C8B-B14F-4D97-AF65-F5344CB8AC3E}">
        <p14:creationId xmlns:p14="http://schemas.microsoft.com/office/powerpoint/2010/main" val="201789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latin typeface="+mj-lt"/>
              </a:rPr>
              <a:t>Creating and Using a </a:t>
            </a:r>
            <a:r>
              <a:rPr lang="en-US" dirty="0" err="1" smtClean="0">
                <a:latin typeface="+mj-lt"/>
              </a:rPr>
              <a:t>CommissionEmployee</a:t>
            </a:r>
            <a:r>
              <a:rPr lang="en-US" dirty="0" smtClean="0">
                <a:latin typeface="+mj-lt"/>
              </a:rPr>
              <a:t> Class (Cont.)</a:t>
            </a:r>
          </a:p>
        </p:txBody>
      </p:sp>
      <p:sp>
        <p:nvSpPr>
          <p:cNvPr id="39939" name="Text Placeholder 2"/>
          <p:cNvSpPr>
            <a:spLocks noGrp="1"/>
          </p:cNvSpPr>
          <p:nvPr>
            <p:ph type="body" idx="1"/>
          </p:nvPr>
        </p:nvSpPr>
        <p:spPr>
          <a:xfrm>
            <a:off x="457200" y="1295400"/>
            <a:ext cx="8305800" cy="5359400"/>
          </a:xfrm>
        </p:spPr>
        <p:txBody>
          <a:bodyPr/>
          <a:lstStyle/>
          <a:p>
            <a:pPr eaLnBrk="1" hangingPunct="1"/>
            <a:r>
              <a:rPr lang="en-US" sz="2800" dirty="0" smtClean="0">
                <a:solidFill>
                  <a:srgbClr val="000000"/>
                </a:solidFill>
                <a:latin typeface="Times New Roman" panose="02020603050405020304" pitchFamily="18" charset="0"/>
              </a:rPr>
              <a:t>To override a superclass method, a subclass must declare a method with the same signature as the superclass method</a:t>
            </a:r>
          </a:p>
          <a:p>
            <a:pPr eaLnBrk="1" hangingPunct="1"/>
            <a:endParaRPr lang="tr-TR" sz="2800" dirty="0" smtClean="0">
              <a:solidFill>
                <a:srgbClr val="0000FF"/>
              </a:solidFill>
              <a:latin typeface="LucidaSansTypewriter" pitchFamily="49" charset="0"/>
            </a:endParaRPr>
          </a:p>
          <a:p>
            <a:pPr eaLnBrk="1" hangingPunct="1"/>
            <a:r>
              <a:rPr lang="en-US" sz="2800" dirty="0" smtClean="0">
                <a:solidFill>
                  <a:srgbClr val="0000FF"/>
                </a:solidFill>
                <a:latin typeface="LucidaSansTypewriter" pitchFamily="49" charset="0"/>
              </a:rPr>
              <a:t>@Override</a:t>
            </a:r>
            <a:r>
              <a:rPr lang="en-US" sz="2800" dirty="0" smtClean="0">
                <a:solidFill>
                  <a:srgbClr val="0000FF"/>
                </a:solidFill>
                <a:latin typeface="Times New Roman" panose="02020603050405020304" pitchFamily="18" charset="0"/>
              </a:rPr>
              <a:t> annotation</a:t>
            </a:r>
            <a:r>
              <a:rPr lang="en-US" sz="2800" dirty="0" smtClean="0">
                <a:solidFill>
                  <a:srgbClr val="000000"/>
                </a:solidFill>
                <a:latin typeface="Times New Roman" panose="02020603050405020304" pitchFamily="18" charset="0"/>
              </a:rPr>
              <a:t> </a:t>
            </a:r>
          </a:p>
          <a:p>
            <a:pPr lvl="1" eaLnBrk="1" hangingPunct="1"/>
            <a:r>
              <a:rPr lang="en-US" sz="2400" dirty="0" smtClean="0">
                <a:solidFill>
                  <a:srgbClr val="000000"/>
                </a:solidFill>
                <a:latin typeface="Times New Roman" panose="02020603050405020304" pitchFamily="18" charset="0"/>
              </a:rPr>
              <a:t>Indicates that a method should override a superclass method with the same signature.</a:t>
            </a:r>
          </a:p>
          <a:p>
            <a:pPr lvl="1" eaLnBrk="1" hangingPunct="1"/>
            <a:r>
              <a:rPr lang="tr-TR" sz="2400" dirty="0" smtClean="0">
                <a:solidFill>
                  <a:srgbClr val="000000"/>
                </a:solidFill>
                <a:latin typeface="Times New Roman" panose="02020603050405020304" pitchFamily="18" charset="0"/>
              </a:rPr>
              <a:t>It helps the compiler to check the method if available for overriding.</a:t>
            </a:r>
            <a:endParaRPr lang="en-US" sz="2400" dirty="0" smtClea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2644374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h09imageslides_Page_1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2" name="Picture 1" descr="ch09imageslides_Page_13.png"/>
          <p:cNvPicPr>
            <a:picLocks noGrp="1" noChangeAspect="1"/>
          </p:cNvPicPr>
          <p:nvPr isPhoto="1"/>
        </p:nvPicPr>
        <p:blipFill>
          <a:blip r:embed="rId4">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299163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ch09imageslides_Page_1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235774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ch09imageslides_Page_1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134644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latin typeface="+mj-lt"/>
              </a:rPr>
              <a:t>Case Study Part 2: Creating and Using a </a:t>
            </a:r>
            <a:r>
              <a:rPr lang="en-US" dirty="0" err="1" smtClean="0">
                <a:latin typeface="+mj-lt"/>
              </a:rPr>
              <a:t>BasePlus-CommissionEmployee</a:t>
            </a:r>
            <a:r>
              <a:rPr lang="en-US" dirty="0" smtClean="0">
                <a:latin typeface="+mj-lt"/>
              </a:rPr>
              <a:t> Class</a:t>
            </a:r>
          </a:p>
        </p:txBody>
      </p:sp>
      <p:sp>
        <p:nvSpPr>
          <p:cNvPr id="46083" name="Text Placeholder 2"/>
          <p:cNvSpPr>
            <a:spLocks noGrp="1"/>
          </p:cNvSpPr>
          <p:nvPr>
            <p:ph type="body" idx="1"/>
          </p:nvPr>
        </p:nvSpPr>
        <p:spPr>
          <a:xfrm>
            <a:off x="457200" y="1524000"/>
            <a:ext cx="8305800" cy="5130800"/>
          </a:xfrm>
        </p:spPr>
        <p:txBody>
          <a:bodyPr/>
          <a:lstStyle/>
          <a:p>
            <a:pPr eaLnBrk="1" hangingPunct="1"/>
            <a:r>
              <a:rPr lang="en-US" dirty="0" smtClean="0">
                <a:solidFill>
                  <a:srgbClr val="000000"/>
                </a:solidFill>
                <a:latin typeface="Times New Roman" panose="02020603050405020304" pitchFamily="18" charset="0"/>
              </a:rPr>
              <a:t>Class </a:t>
            </a:r>
            <a:r>
              <a:rPr lang="en-US" dirty="0" err="1" smtClean="0">
                <a:solidFill>
                  <a:srgbClr val="000000"/>
                </a:solidFill>
                <a:latin typeface="Lucida Console" panose="020B0609040504020204" pitchFamily="49" charset="0"/>
              </a:rPr>
              <a:t>BasePlusCommissionEmployee</a:t>
            </a:r>
            <a:r>
              <a:rPr lang="en-US" dirty="0">
                <a:solidFill>
                  <a:srgbClr val="000000"/>
                </a:solidFill>
                <a:latin typeface="Times New Roman" panose="02020603050405020304" pitchFamily="18" charset="0"/>
              </a:rPr>
              <a:t> </a:t>
            </a:r>
            <a:r>
              <a:rPr lang="en-US" dirty="0" smtClean="0">
                <a:solidFill>
                  <a:srgbClr val="000000"/>
                </a:solidFill>
                <a:latin typeface="Times New Roman" panose="02020603050405020304" pitchFamily="18" charset="0"/>
              </a:rPr>
              <a:t>contains a first name, last name, social security number, gross sales amount, commission rate and base salary. </a:t>
            </a:r>
          </a:p>
          <a:p>
            <a:pPr lvl="1" eaLnBrk="1" hangingPunct="1"/>
            <a:r>
              <a:rPr lang="en-US" dirty="0" smtClean="0">
                <a:solidFill>
                  <a:srgbClr val="000000"/>
                </a:solidFill>
                <a:latin typeface="Times New Roman" panose="02020603050405020304" pitchFamily="18" charset="0"/>
              </a:rPr>
              <a:t>All but the base salary are in common with class </a:t>
            </a:r>
            <a:r>
              <a:rPr lang="en-US" dirty="0" err="1" smtClean="0">
                <a:solidFill>
                  <a:srgbClr val="000000"/>
                </a:solidFill>
                <a:latin typeface="Lucida Console" panose="020B0609040504020204" pitchFamily="49" charset="0"/>
              </a:rPr>
              <a:t>CommissionEmployee</a:t>
            </a:r>
            <a:r>
              <a:rPr lang="en-US" dirty="0" smtClean="0">
                <a:solidFill>
                  <a:srgbClr val="000000"/>
                </a:solidFill>
                <a:latin typeface="Times New Roman" panose="02020603050405020304" pitchFamily="18" charset="0"/>
              </a:rPr>
              <a:t>.</a:t>
            </a:r>
          </a:p>
          <a:p>
            <a:pPr eaLnBrk="1" hangingPunct="1"/>
            <a:endParaRPr lang="tr-TR" dirty="0" smtClean="0">
              <a:solidFill>
                <a:srgbClr val="000000"/>
              </a:solidFill>
              <a:latin typeface="Times New Roman" panose="02020603050405020304" pitchFamily="18" charset="0"/>
            </a:endParaRPr>
          </a:p>
          <a:p>
            <a:pPr eaLnBrk="1" hangingPunct="1"/>
            <a:r>
              <a:rPr lang="en-US" dirty="0" smtClean="0">
                <a:solidFill>
                  <a:srgbClr val="000000"/>
                </a:solidFill>
                <a:latin typeface="Times New Roman" panose="02020603050405020304" pitchFamily="18" charset="0"/>
              </a:rPr>
              <a:t>Class </a:t>
            </a:r>
            <a:r>
              <a:rPr lang="en-US" dirty="0" err="1" smtClean="0">
                <a:solidFill>
                  <a:srgbClr val="000000"/>
                </a:solidFill>
                <a:latin typeface="Lucida Console" panose="020B0609040504020204" pitchFamily="49" charset="0"/>
              </a:rPr>
              <a:t>BasePlusCommissionEmployee</a:t>
            </a:r>
            <a:r>
              <a:rPr lang="en-US" dirty="0" err="1" smtClean="0">
                <a:solidFill>
                  <a:srgbClr val="000000"/>
                </a:solidFill>
                <a:latin typeface="Times New Roman" panose="02020603050405020304" pitchFamily="18" charset="0"/>
              </a:rPr>
              <a:t>’s</a:t>
            </a:r>
            <a:r>
              <a:rPr lang="en-US" dirty="0" smtClean="0">
                <a:solidFill>
                  <a:srgbClr val="000000"/>
                </a:solidFill>
                <a:latin typeface="Times New Roman" panose="02020603050405020304" pitchFamily="18" charset="0"/>
              </a:rPr>
              <a:t> </a:t>
            </a:r>
            <a:r>
              <a:rPr lang="en-US" dirty="0" smtClean="0">
                <a:solidFill>
                  <a:srgbClr val="000000"/>
                </a:solidFill>
                <a:latin typeface="Lucida Console" panose="020B0609040504020204" pitchFamily="49" charset="0"/>
              </a:rPr>
              <a:t>public</a:t>
            </a:r>
            <a:r>
              <a:rPr lang="en-US" dirty="0" smtClean="0">
                <a:solidFill>
                  <a:srgbClr val="000000"/>
                </a:solidFill>
                <a:latin typeface="Times New Roman" panose="02020603050405020304" pitchFamily="18" charset="0"/>
              </a:rPr>
              <a:t> services include a constructor, and methods </a:t>
            </a:r>
            <a:r>
              <a:rPr lang="en-US" dirty="0" smtClean="0">
                <a:solidFill>
                  <a:srgbClr val="000000"/>
                </a:solidFill>
                <a:latin typeface="Lucida Console" panose="020B0609040504020204" pitchFamily="49" charset="0"/>
              </a:rPr>
              <a:t>earnings</a:t>
            </a:r>
            <a:r>
              <a:rPr lang="en-US" dirty="0" smtClean="0">
                <a:solidFill>
                  <a:srgbClr val="000000"/>
                </a:solidFill>
                <a:latin typeface="Times New Roman" panose="02020603050405020304" pitchFamily="18" charset="0"/>
              </a:rPr>
              <a:t>, </a:t>
            </a:r>
            <a:r>
              <a:rPr lang="en-US" dirty="0" err="1" smtClean="0">
                <a:solidFill>
                  <a:srgbClr val="000000"/>
                </a:solidFill>
                <a:latin typeface="Lucida Console" panose="020B0609040504020204" pitchFamily="49" charset="0"/>
              </a:rPr>
              <a:t>toString</a:t>
            </a:r>
            <a:r>
              <a:rPr lang="en-US" dirty="0" smtClean="0">
                <a:solidFill>
                  <a:srgbClr val="000000"/>
                </a:solidFill>
                <a:latin typeface="Times New Roman" panose="02020603050405020304" pitchFamily="18" charset="0"/>
              </a:rPr>
              <a:t> and </a:t>
            </a:r>
            <a:r>
              <a:rPr lang="en-US" i="1" dirty="0" smtClean="0">
                <a:solidFill>
                  <a:srgbClr val="000000"/>
                </a:solidFill>
                <a:latin typeface="Times New Roman" panose="02020603050405020304" pitchFamily="18" charset="0"/>
              </a:rPr>
              <a:t>get </a:t>
            </a:r>
            <a:r>
              <a:rPr lang="en-US" dirty="0" smtClean="0">
                <a:solidFill>
                  <a:srgbClr val="000000"/>
                </a:solidFill>
                <a:latin typeface="Times New Roman" panose="02020603050405020304" pitchFamily="18" charset="0"/>
              </a:rPr>
              <a:t>and</a:t>
            </a:r>
            <a:r>
              <a:rPr lang="en-US" i="1" dirty="0" smtClean="0">
                <a:solidFill>
                  <a:srgbClr val="000000"/>
                </a:solidFill>
                <a:latin typeface="Times New Roman" panose="02020603050405020304" pitchFamily="18" charset="0"/>
              </a:rPr>
              <a:t> set</a:t>
            </a:r>
            <a:r>
              <a:rPr lang="en-US" dirty="0" smtClean="0">
                <a:solidFill>
                  <a:srgbClr val="000000"/>
                </a:solidFill>
                <a:latin typeface="Times New Roman" panose="02020603050405020304" pitchFamily="18" charset="0"/>
              </a:rPr>
              <a:t> for each instance variable</a:t>
            </a:r>
          </a:p>
          <a:p>
            <a:pPr lvl="1" eaLnBrk="1" hangingPunct="1"/>
            <a:r>
              <a:rPr lang="en-US" dirty="0" smtClean="0">
                <a:solidFill>
                  <a:srgbClr val="000000"/>
                </a:solidFill>
                <a:latin typeface="Times New Roman" panose="02020603050405020304" pitchFamily="18" charset="0"/>
              </a:rPr>
              <a:t>Most of these are in common with class </a:t>
            </a:r>
            <a:r>
              <a:rPr lang="en-US" dirty="0" err="1" smtClean="0">
                <a:solidFill>
                  <a:srgbClr val="000000"/>
                </a:solidFill>
                <a:latin typeface="Lucida Console" panose="020B0609040504020204" pitchFamily="49" charset="0"/>
              </a:rPr>
              <a:t>CommissionEmployee</a:t>
            </a:r>
            <a:r>
              <a:rPr lang="en-US" dirty="0" smtClean="0">
                <a:solidFill>
                  <a:srgbClr val="000000"/>
                </a:solidFill>
                <a:latin typeface="Times New Roman" panose="02020603050405020304" pitchFamily="18" charset="0"/>
              </a:rPr>
              <a:t>.</a:t>
            </a:r>
          </a:p>
        </p:txBody>
      </p:sp>
    </p:spTree>
    <p:extLst>
      <p:ext uri="{BB962C8B-B14F-4D97-AF65-F5344CB8AC3E}">
        <p14:creationId xmlns:p14="http://schemas.microsoft.com/office/powerpoint/2010/main" val="6680894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ch09imageslides_Page_20.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9"/>
          <p:cNvGrpSpPr/>
          <p:nvPr/>
        </p:nvGrpSpPr>
        <p:grpSpPr>
          <a:xfrm>
            <a:off x="4267200" y="1371600"/>
            <a:ext cx="4876800" cy="1077218"/>
            <a:chOff x="4267200" y="1371600"/>
            <a:chExt cx="4876800" cy="1077218"/>
          </a:xfrm>
        </p:grpSpPr>
        <p:sp>
          <p:nvSpPr>
            <p:cNvPr id="2" name="TextBox 1"/>
            <p:cNvSpPr txBox="1"/>
            <p:nvPr/>
          </p:nvSpPr>
          <p:spPr>
            <a:xfrm>
              <a:off x="5029200" y="1371600"/>
              <a:ext cx="4114800" cy="1077218"/>
            </a:xfrm>
            <a:prstGeom prst="rect">
              <a:avLst/>
            </a:prstGeom>
            <a:solidFill>
              <a:schemeClr val="bg2"/>
            </a:solidFill>
          </p:spPr>
          <p:txBody>
            <a:bodyPr wrap="square" rtlCol="0">
              <a:spAutoFit/>
            </a:bodyPr>
            <a:lstStyle/>
            <a:p>
              <a:pPr algn="l" eaLnBrk="1" hangingPunct="1"/>
              <a:r>
                <a:rPr lang="en-US" sz="1800" dirty="0">
                  <a:latin typeface="Calibri" panose="020F0502020204030204" pitchFamily="34" charset="0"/>
                </a:rPr>
                <a:t>Class </a:t>
              </a:r>
              <a:r>
                <a:rPr lang="en-US" sz="1800" dirty="0" err="1">
                  <a:latin typeface="Calibri" panose="020F0502020204030204" pitchFamily="34" charset="0"/>
                </a:rPr>
                <a:t>BasePlusCommissionEmployee</a:t>
              </a:r>
              <a:r>
                <a:rPr lang="en-US" sz="1800" dirty="0">
                  <a:latin typeface="Calibri" panose="020F0502020204030204" pitchFamily="34" charset="0"/>
                </a:rPr>
                <a:t> does not specify “extends </a:t>
              </a:r>
              <a:r>
                <a:rPr lang="en-US" sz="1800" dirty="0" smtClean="0">
                  <a:latin typeface="Calibri" panose="020F0502020204030204" pitchFamily="34" charset="0"/>
                </a:rPr>
                <a:t>Object”, Implicitly </a:t>
              </a:r>
              <a:r>
                <a:rPr lang="en-US" sz="1800" dirty="0">
                  <a:latin typeface="Calibri" panose="020F0502020204030204" pitchFamily="34" charset="0"/>
                </a:rPr>
                <a:t>extends Object. </a:t>
              </a:r>
            </a:p>
            <a:p>
              <a:pPr algn="l"/>
              <a:endParaRPr lang="tr-TR" sz="1000" dirty="0"/>
            </a:p>
          </p:txBody>
        </p:sp>
        <p:cxnSp>
          <p:nvCxnSpPr>
            <p:cNvPr id="5" name="Elbow Connector 4"/>
            <p:cNvCxnSpPr>
              <a:stCxn id="2" idx="1"/>
            </p:cNvCxnSpPr>
            <p:nvPr/>
          </p:nvCxnSpPr>
          <p:spPr bwMode="auto">
            <a:xfrm rot="10800000" flipV="1">
              <a:off x="4267200" y="1910208"/>
              <a:ext cx="762000" cy="12701"/>
            </a:xfrm>
            <a:prstGeom prst="bentConnector3">
              <a:avLst/>
            </a:prstGeom>
            <a:solidFill>
              <a:schemeClr val="accent1"/>
            </a:solidFill>
            <a:ln w="25400" cap="flat" cmpd="sng" algn="ctr">
              <a:solidFill>
                <a:srgbClr val="000000"/>
              </a:solidFill>
              <a:prstDash val="solid"/>
              <a:round/>
              <a:headEnd type="none" w="med" len="med"/>
              <a:tailEnd type="arrow"/>
            </a:ln>
            <a:effectLst/>
          </p:spPr>
        </p:cxnSp>
      </p:grpSp>
      <p:grpSp>
        <p:nvGrpSpPr>
          <p:cNvPr id="11" name="Group 10"/>
          <p:cNvGrpSpPr/>
          <p:nvPr/>
        </p:nvGrpSpPr>
        <p:grpSpPr>
          <a:xfrm>
            <a:off x="5105400" y="2649131"/>
            <a:ext cx="4419600" cy="923330"/>
            <a:chOff x="5105400" y="2649131"/>
            <a:chExt cx="4419600" cy="923330"/>
          </a:xfrm>
        </p:grpSpPr>
        <p:sp>
          <p:nvSpPr>
            <p:cNvPr id="3" name="TextBox 2"/>
            <p:cNvSpPr txBox="1"/>
            <p:nvPr/>
          </p:nvSpPr>
          <p:spPr>
            <a:xfrm>
              <a:off x="5867400" y="2649131"/>
              <a:ext cx="3657600" cy="923330"/>
            </a:xfrm>
            <a:prstGeom prst="rect">
              <a:avLst/>
            </a:prstGeom>
            <a:solidFill>
              <a:schemeClr val="accent6">
                <a:lumMod val="20000"/>
                <a:lumOff val="80000"/>
              </a:schemeClr>
            </a:solidFill>
          </p:spPr>
          <p:txBody>
            <a:bodyPr wrap="square" rtlCol="0">
              <a:spAutoFit/>
            </a:bodyPr>
            <a:lstStyle/>
            <a:p>
              <a:pPr algn="l"/>
              <a:r>
                <a:rPr lang="en-US" sz="1800" dirty="0" err="1">
                  <a:latin typeface="Calibri" panose="020F0502020204030204" pitchFamily="34" charset="0"/>
                </a:rPr>
                <a:t>BasePlusCommissionEmployee’s</a:t>
              </a:r>
              <a:r>
                <a:rPr lang="en-US" sz="1800" dirty="0">
                  <a:latin typeface="Calibri" panose="020F0502020204030204" pitchFamily="34" charset="0"/>
                </a:rPr>
                <a:t> constructor invokes class Object’s default constructor implicitly</a:t>
              </a:r>
              <a:r>
                <a:rPr lang="en-US" sz="1800" dirty="0" smtClean="0">
                  <a:latin typeface="Calibri" panose="020F0502020204030204" pitchFamily="34" charset="0"/>
                </a:rPr>
                <a:t>.</a:t>
              </a:r>
              <a:endParaRPr lang="en-US" sz="1800" dirty="0">
                <a:latin typeface="Calibri" panose="020F0502020204030204" pitchFamily="34" charset="0"/>
              </a:endParaRPr>
            </a:p>
          </p:txBody>
        </p:sp>
        <p:cxnSp>
          <p:nvCxnSpPr>
            <p:cNvPr id="9" name="Straight Arrow Connector 8"/>
            <p:cNvCxnSpPr/>
            <p:nvPr/>
          </p:nvCxnSpPr>
          <p:spPr bwMode="auto">
            <a:xfrm flipH="1">
              <a:off x="5105400" y="3110796"/>
              <a:ext cx="762000" cy="461665"/>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grpSp>
    </p:spTree>
    <p:extLst>
      <p:ext uri="{BB962C8B-B14F-4D97-AF65-F5344CB8AC3E}">
        <p14:creationId xmlns:p14="http://schemas.microsoft.com/office/powerpoint/2010/main" val="42138115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ch09imageslides_Page_21.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00116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latin typeface="+mj-lt"/>
              </a:rPr>
              <a:t>Inheritance</a:t>
            </a:r>
            <a:endParaRPr lang="en-US" dirty="0" smtClean="0">
              <a:latin typeface="+mj-lt"/>
            </a:endParaRPr>
          </a:p>
        </p:txBody>
      </p:sp>
      <p:sp>
        <p:nvSpPr>
          <p:cNvPr id="13315" name="Text Placeholder 2"/>
          <p:cNvSpPr>
            <a:spLocks noGrp="1"/>
          </p:cNvSpPr>
          <p:nvPr>
            <p:ph type="body" idx="1"/>
          </p:nvPr>
        </p:nvSpPr>
        <p:spPr>
          <a:xfrm>
            <a:off x="304800" y="1168400"/>
            <a:ext cx="8305800" cy="5257800"/>
          </a:xfrm>
        </p:spPr>
        <p:txBody>
          <a:bodyPr/>
          <a:lstStyle/>
          <a:p>
            <a:r>
              <a:rPr lang="en-US" sz="2800" dirty="0" smtClean="0">
                <a:solidFill>
                  <a:srgbClr val="000000"/>
                </a:solidFill>
                <a:latin typeface="Calibri" panose="020F0502020204030204" pitchFamily="34" charset="0"/>
              </a:rPr>
              <a:t>A form of </a:t>
            </a:r>
            <a:r>
              <a:rPr lang="en-US" sz="2800" i="1" dirty="0" smtClean="0">
                <a:solidFill>
                  <a:srgbClr val="0070C0"/>
                </a:solidFill>
                <a:latin typeface="Calibri" panose="020F0502020204030204" pitchFamily="34" charset="0"/>
              </a:rPr>
              <a:t>software reuse</a:t>
            </a:r>
            <a:r>
              <a:rPr lang="en-US" sz="2800" dirty="0" smtClean="0">
                <a:solidFill>
                  <a:srgbClr val="000000"/>
                </a:solidFill>
                <a:latin typeface="Calibri" panose="020F0502020204030204" pitchFamily="34" charset="0"/>
              </a:rPr>
              <a:t> in which a new class is created by </a:t>
            </a:r>
            <a:r>
              <a:rPr lang="tr-TR" sz="2800" dirty="0" smtClean="0">
                <a:solidFill>
                  <a:srgbClr val="000000"/>
                </a:solidFill>
                <a:latin typeface="Calibri" panose="020F0502020204030204" pitchFamily="34" charset="0"/>
              </a:rPr>
              <a:t>obtaining</a:t>
            </a:r>
            <a:r>
              <a:rPr lang="en-US" sz="2800" dirty="0" smtClean="0">
                <a:solidFill>
                  <a:srgbClr val="000000"/>
                </a:solidFill>
                <a:latin typeface="Calibri" panose="020F0502020204030204" pitchFamily="34" charset="0"/>
              </a:rPr>
              <a:t> an existing class’s members and </a:t>
            </a:r>
            <a:r>
              <a:rPr lang="tr-TR" sz="2800" dirty="0" smtClean="0">
                <a:solidFill>
                  <a:srgbClr val="000000"/>
                </a:solidFill>
                <a:latin typeface="Calibri" panose="020F0502020204030204" pitchFamily="34" charset="0"/>
              </a:rPr>
              <a:t>decorating</a:t>
            </a:r>
            <a:r>
              <a:rPr lang="en-US" sz="2800" dirty="0" smtClean="0">
                <a:solidFill>
                  <a:srgbClr val="000000"/>
                </a:solidFill>
                <a:latin typeface="Calibri" panose="020F0502020204030204" pitchFamily="34" charset="0"/>
              </a:rPr>
              <a:t> them with new or modified capabilities. </a:t>
            </a:r>
            <a:endParaRPr lang="tr-TR" sz="2800" dirty="0" smtClean="0">
              <a:solidFill>
                <a:srgbClr val="000000"/>
              </a:solidFill>
              <a:latin typeface="Calibri" panose="020F0502020204030204" pitchFamily="34" charset="0"/>
            </a:endParaRPr>
          </a:p>
          <a:p>
            <a:endParaRPr lang="en-US" sz="2800" dirty="0" smtClean="0">
              <a:solidFill>
                <a:srgbClr val="000000"/>
              </a:solidFill>
              <a:latin typeface="Calibri" panose="020F0502020204030204" pitchFamily="34" charset="0"/>
            </a:endParaRPr>
          </a:p>
          <a:p>
            <a:r>
              <a:rPr lang="en-US" sz="2800" dirty="0" smtClean="0">
                <a:solidFill>
                  <a:srgbClr val="000000"/>
                </a:solidFill>
                <a:latin typeface="Calibri" panose="020F0502020204030204" pitchFamily="34" charset="0"/>
              </a:rPr>
              <a:t>Can save time during program development by basing new classes on existing proven and debugged high-quality software. </a:t>
            </a:r>
          </a:p>
          <a:p>
            <a:endParaRPr lang="tr-TR" sz="2800" dirty="0" smtClean="0">
              <a:solidFill>
                <a:srgbClr val="000000"/>
              </a:solidFill>
              <a:latin typeface="Calibri" panose="020F0502020204030204" pitchFamily="34" charset="0"/>
            </a:endParaRPr>
          </a:p>
          <a:p>
            <a:r>
              <a:rPr lang="en-US" sz="2800" dirty="0" smtClean="0">
                <a:solidFill>
                  <a:srgbClr val="000000"/>
                </a:solidFill>
                <a:latin typeface="Calibri" panose="020F0502020204030204" pitchFamily="34" charset="0"/>
              </a:rPr>
              <a:t>Increases the likelihood that a system will be implemented and maintained effectively.</a:t>
            </a:r>
          </a:p>
        </p:txBody>
      </p:sp>
    </p:spTree>
    <p:extLst>
      <p:ext uri="{BB962C8B-B14F-4D97-AF65-F5344CB8AC3E}">
        <p14:creationId xmlns:p14="http://schemas.microsoft.com/office/powerpoint/2010/main" val="21369871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ch09imageslides_Page_22.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001754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ch09imageslides_Page_23.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88386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ch09imageslides_Page_24.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38547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ch09imageslides_Page_25.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52830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ch09imageslides_Page_26.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143510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ch09imageslides_Page_2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650583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ch09imageslides_Page_2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198967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ch09imageslides_Page_2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738234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Case Study Part 2: </a:t>
            </a:r>
            <a:r>
              <a:rPr lang="en-US" dirty="0" smtClean="0">
                <a:latin typeface="+mj-lt"/>
              </a:rPr>
              <a:t>Creating and Using a </a:t>
            </a:r>
            <a:r>
              <a:rPr lang="en-US" dirty="0" err="1" smtClean="0">
                <a:latin typeface="+mj-lt"/>
              </a:rPr>
              <a:t>BasePlus-CommissionEmployee</a:t>
            </a:r>
            <a:r>
              <a:rPr lang="en-US" dirty="0" smtClean="0">
                <a:latin typeface="+mj-lt"/>
              </a:rPr>
              <a:t> Class (Cont.)</a:t>
            </a:r>
          </a:p>
        </p:txBody>
      </p:sp>
      <p:sp>
        <p:nvSpPr>
          <p:cNvPr id="58371" name="Text Placeholder 2"/>
          <p:cNvSpPr>
            <a:spLocks noGrp="1"/>
          </p:cNvSpPr>
          <p:nvPr>
            <p:ph type="body" idx="1"/>
          </p:nvPr>
        </p:nvSpPr>
        <p:spPr>
          <a:xfrm>
            <a:off x="457200" y="1447800"/>
            <a:ext cx="8305800" cy="5207000"/>
          </a:xfrm>
        </p:spPr>
        <p:txBody>
          <a:bodyPr/>
          <a:lstStyle/>
          <a:p>
            <a:pPr eaLnBrk="1" hangingPunct="1">
              <a:lnSpc>
                <a:spcPct val="90000"/>
              </a:lnSpc>
            </a:pPr>
            <a:r>
              <a:rPr lang="en-US" sz="2500" dirty="0" smtClean="0">
                <a:solidFill>
                  <a:srgbClr val="000000"/>
                </a:solidFill>
                <a:latin typeface="Times New Roman" panose="02020603050405020304" pitchFamily="18" charset="0"/>
              </a:rPr>
              <a:t>Much of </a:t>
            </a:r>
            <a:r>
              <a:rPr lang="en-US" sz="2500" dirty="0" err="1" smtClean="0">
                <a:solidFill>
                  <a:srgbClr val="000000"/>
                </a:solidFill>
                <a:latin typeface="Lucida Console" panose="020B0609040504020204" pitchFamily="49" charset="0"/>
              </a:rPr>
              <a:t>BasePlusCommissionEmployee</a:t>
            </a:r>
            <a:r>
              <a:rPr lang="en-US" sz="2500" dirty="0" err="1" smtClean="0">
                <a:solidFill>
                  <a:srgbClr val="000000"/>
                </a:solidFill>
                <a:latin typeface="Times New Roman" panose="02020603050405020304" pitchFamily="18" charset="0"/>
              </a:rPr>
              <a:t>’s</a:t>
            </a:r>
            <a:r>
              <a:rPr lang="en-US" sz="2500" dirty="0" smtClean="0">
                <a:solidFill>
                  <a:srgbClr val="000000"/>
                </a:solidFill>
                <a:latin typeface="Times New Roman" panose="02020603050405020304" pitchFamily="18" charset="0"/>
              </a:rPr>
              <a:t> code is similar, or identical, to that of </a:t>
            </a:r>
            <a:r>
              <a:rPr lang="en-US" sz="2500" dirty="0" err="1" smtClean="0">
                <a:solidFill>
                  <a:srgbClr val="000000"/>
                </a:solidFill>
                <a:latin typeface="Lucida Console" panose="020B0609040504020204" pitchFamily="49" charset="0"/>
              </a:rPr>
              <a:t>CommissionEmployee</a:t>
            </a:r>
            <a:r>
              <a:rPr lang="en-US" sz="2500" dirty="0" smtClean="0">
                <a:solidFill>
                  <a:srgbClr val="000000"/>
                </a:solidFill>
                <a:latin typeface="Times New Roman" panose="02020603050405020304" pitchFamily="18" charset="0"/>
              </a:rPr>
              <a:t>.</a:t>
            </a:r>
          </a:p>
          <a:p>
            <a:pPr eaLnBrk="1" hangingPunct="1">
              <a:lnSpc>
                <a:spcPct val="90000"/>
              </a:lnSpc>
            </a:pPr>
            <a:r>
              <a:rPr lang="en-US" sz="2500" dirty="0" smtClean="0">
                <a:solidFill>
                  <a:srgbClr val="000000"/>
                </a:solidFill>
                <a:latin typeface="Lucida Console" panose="020B0609040504020204" pitchFamily="49" charset="0"/>
              </a:rPr>
              <a:t>private</a:t>
            </a:r>
            <a:r>
              <a:rPr lang="en-US" sz="2500" dirty="0" smtClean="0">
                <a:solidFill>
                  <a:srgbClr val="000000"/>
                </a:solidFill>
                <a:latin typeface="Times New Roman" panose="02020603050405020304" pitchFamily="18" charset="0"/>
              </a:rPr>
              <a:t> instance variables </a:t>
            </a:r>
            <a:r>
              <a:rPr lang="en-US" sz="2500" dirty="0" err="1" smtClean="0">
                <a:solidFill>
                  <a:srgbClr val="000000"/>
                </a:solidFill>
                <a:latin typeface="Lucida Console" panose="020B0609040504020204" pitchFamily="49" charset="0"/>
              </a:rPr>
              <a:t>firstName</a:t>
            </a:r>
            <a:r>
              <a:rPr lang="en-US" sz="2500" dirty="0" smtClean="0">
                <a:solidFill>
                  <a:srgbClr val="000000"/>
                </a:solidFill>
                <a:latin typeface="Times New Roman" panose="02020603050405020304" pitchFamily="18" charset="0"/>
              </a:rPr>
              <a:t> and </a:t>
            </a:r>
            <a:r>
              <a:rPr lang="en-US" sz="2500" dirty="0" err="1" smtClean="0">
                <a:solidFill>
                  <a:srgbClr val="000000"/>
                </a:solidFill>
                <a:latin typeface="Lucida Console" panose="020B0609040504020204" pitchFamily="49" charset="0"/>
              </a:rPr>
              <a:t>lastName</a:t>
            </a:r>
            <a:r>
              <a:rPr lang="en-US" sz="2500" dirty="0" smtClean="0">
                <a:solidFill>
                  <a:srgbClr val="000000"/>
                </a:solidFill>
                <a:latin typeface="Times New Roman" panose="02020603050405020304" pitchFamily="18" charset="0"/>
              </a:rPr>
              <a:t> and methods </a:t>
            </a:r>
            <a:r>
              <a:rPr lang="en-US" sz="2500" dirty="0" err="1" smtClean="0">
                <a:solidFill>
                  <a:srgbClr val="000000"/>
                </a:solidFill>
                <a:latin typeface="Lucida Console" panose="020B0609040504020204" pitchFamily="49" charset="0"/>
              </a:rPr>
              <a:t>setFirstName</a:t>
            </a:r>
            <a:r>
              <a:rPr lang="en-US" sz="2500" dirty="0" smtClean="0">
                <a:solidFill>
                  <a:srgbClr val="000000"/>
                </a:solidFill>
                <a:latin typeface="Times New Roman" panose="02020603050405020304" pitchFamily="18" charset="0"/>
              </a:rPr>
              <a:t>, </a:t>
            </a:r>
            <a:r>
              <a:rPr lang="en-US" sz="2500" dirty="0" err="1" smtClean="0">
                <a:solidFill>
                  <a:srgbClr val="000000"/>
                </a:solidFill>
                <a:latin typeface="Lucida Console" panose="020B0609040504020204" pitchFamily="49" charset="0"/>
              </a:rPr>
              <a:t>getFirstName</a:t>
            </a:r>
            <a:r>
              <a:rPr lang="en-US" sz="2500" dirty="0" smtClean="0">
                <a:solidFill>
                  <a:srgbClr val="000000"/>
                </a:solidFill>
                <a:latin typeface="Times New Roman" panose="02020603050405020304" pitchFamily="18" charset="0"/>
              </a:rPr>
              <a:t>, </a:t>
            </a:r>
            <a:r>
              <a:rPr lang="en-US" sz="2500" dirty="0" err="1" smtClean="0">
                <a:solidFill>
                  <a:srgbClr val="000000"/>
                </a:solidFill>
                <a:latin typeface="Lucida Console" panose="020B0609040504020204" pitchFamily="49" charset="0"/>
              </a:rPr>
              <a:t>setLastName</a:t>
            </a:r>
            <a:r>
              <a:rPr lang="en-US" sz="2500" dirty="0" smtClean="0">
                <a:solidFill>
                  <a:srgbClr val="000000"/>
                </a:solidFill>
                <a:latin typeface="Times New Roman" panose="02020603050405020304" pitchFamily="18" charset="0"/>
              </a:rPr>
              <a:t> and </a:t>
            </a:r>
            <a:r>
              <a:rPr lang="en-US" sz="2500" dirty="0" err="1" smtClean="0">
                <a:solidFill>
                  <a:srgbClr val="000000"/>
                </a:solidFill>
                <a:latin typeface="Lucida Console" panose="020B0609040504020204" pitchFamily="49" charset="0"/>
              </a:rPr>
              <a:t>getLastName</a:t>
            </a:r>
            <a:r>
              <a:rPr lang="en-US" sz="2500" dirty="0" smtClean="0">
                <a:solidFill>
                  <a:srgbClr val="000000"/>
                </a:solidFill>
                <a:latin typeface="Times New Roman" panose="02020603050405020304" pitchFamily="18" charset="0"/>
              </a:rPr>
              <a:t> are identical.</a:t>
            </a:r>
          </a:p>
          <a:p>
            <a:pPr lvl="1" eaLnBrk="1" hangingPunct="1">
              <a:lnSpc>
                <a:spcPct val="90000"/>
              </a:lnSpc>
            </a:pPr>
            <a:r>
              <a:rPr lang="en-US" sz="2100" dirty="0" smtClean="0">
                <a:solidFill>
                  <a:srgbClr val="000000"/>
                </a:solidFill>
                <a:latin typeface="Times New Roman" panose="02020603050405020304" pitchFamily="18" charset="0"/>
              </a:rPr>
              <a:t>Both classes also contain corresponding </a:t>
            </a:r>
            <a:r>
              <a:rPr lang="en-US" sz="2100" i="1" dirty="0" smtClean="0">
                <a:solidFill>
                  <a:srgbClr val="000000"/>
                </a:solidFill>
                <a:latin typeface="Times New Roman" panose="02020603050405020304" pitchFamily="18" charset="0"/>
              </a:rPr>
              <a:t>get </a:t>
            </a:r>
            <a:r>
              <a:rPr lang="en-US" sz="2100" dirty="0" smtClean="0">
                <a:solidFill>
                  <a:srgbClr val="000000"/>
                </a:solidFill>
                <a:latin typeface="Times New Roman" panose="02020603050405020304" pitchFamily="18" charset="0"/>
              </a:rPr>
              <a:t>and</a:t>
            </a:r>
            <a:r>
              <a:rPr lang="en-US" sz="2100" i="1" dirty="0" smtClean="0">
                <a:solidFill>
                  <a:srgbClr val="000000"/>
                </a:solidFill>
                <a:latin typeface="Times New Roman" panose="02020603050405020304" pitchFamily="18" charset="0"/>
              </a:rPr>
              <a:t> set </a:t>
            </a:r>
            <a:r>
              <a:rPr lang="en-US" sz="2100" dirty="0" smtClean="0">
                <a:solidFill>
                  <a:srgbClr val="000000"/>
                </a:solidFill>
                <a:latin typeface="Times New Roman" panose="02020603050405020304" pitchFamily="18" charset="0"/>
              </a:rPr>
              <a:t>methods</a:t>
            </a:r>
            <a:r>
              <a:rPr lang="en-US" sz="2100" i="1" dirty="0" smtClean="0">
                <a:solidFill>
                  <a:srgbClr val="000000"/>
                </a:solidFill>
                <a:latin typeface="Times New Roman" panose="02020603050405020304" pitchFamily="18" charset="0"/>
              </a:rPr>
              <a:t>. </a:t>
            </a:r>
          </a:p>
          <a:p>
            <a:pPr eaLnBrk="1" hangingPunct="1">
              <a:lnSpc>
                <a:spcPct val="90000"/>
              </a:lnSpc>
            </a:pPr>
            <a:r>
              <a:rPr lang="en-US" sz="2500" dirty="0" smtClean="0">
                <a:solidFill>
                  <a:srgbClr val="000000"/>
                </a:solidFill>
                <a:latin typeface="Times New Roman" panose="02020603050405020304" pitchFamily="18" charset="0"/>
              </a:rPr>
              <a:t>The constructors are almost identical</a:t>
            </a:r>
          </a:p>
          <a:p>
            <a:pPr lvl="1" eaLnBrk="1" hangingPunct="1">
              <a:lnSpc>
                <a:spcPct val="90000"/>
              </a:lnSpc>
            </a:pPr>
            <a:r>
              <a:rPr lang="en-US" sz="2100" dirty="0" err="1" smtClean="0">
                <a:solidFill>
                  <a:srgbClr val="000000"/>
                </a:solidFill>
                <a:latin typeface="Lucida Console" panose="020B0609040504020204" pitchFamily="49" charset="0"/>
              </a:rPr>
              <a:t>BasePlusCommissionEmployee</a:t>
            </a:r>
            <a:r>
              <a:rPr lang="en-US" sz="2100" dirty="0" err="1" smtClean="0">
                <a:solidFill>
                  <a:srgbClr val="000000"/>
                </a:solidFill>
                <a:latin typeface="Times New Roman" panose="02020603050405020304" pitchFamily="18" charset="0"/>
              </a:rPr>
              <a:t>’s</a:t>
            </a:r>
            <a:r>
              <a:rPr lang="en-US" sz="2100" dirty="0" smtClean="0">
                <a:solidFill>
                  <a:srgbClr val="000000"/>
                </a:solidFill>
                <a:latin typeface="Times New Roman" panose="02020603050405020304" pitchFamily="18" charset="0"/>
              </a:rPr>
              <a:t> constructor also sets the </a:t>
            </a:r>
            <a:r>
              <a:rPr lang="en-US" sz="2100" dirty="0" smtClean="0">
                <a:solidFill>
                  <a:srgbClr val="000000"/>
                </a:solidFill>
                <a:latin typeface="Lucida Console" panose="020B0609040504020204" pitchFamily="49" charset="0"/>
              </a:rPr>
              <a:t>base-Salary</a:t>
            </a:r>
            <a:r>
              <a:rPr lang="en-US" sz="2100" dirty="0" smtClean="0">
                <a:solidFill>
                  <a:srgbClr val="000000"/>
                </a:solidFill>
                <a:latin typeface="Times New Roman" panose="02020603050405020304" pitchFamily="18" charset="0"/>
              </a:rPr>
              <a:t>. </a:t>
            </a:r>
          </a:p>
          <a:p>
            <a:pPr eaLnBrk="1" hangingPunct="1">
              <a:lnSpc>
                <a:spcPct val="90000"/>
              </a:lnSpc>
            </a:pPr>
            <a:r>
              <a:rPr lang="en-US" sz="2500" dirty="0" smtClean="0">
                <a:solidFill>
                  <a:srgbClr val="000000"/>
                </a:solidFill>
                <a:latin typeface="Times New Roman" panose="02020603050405020304" pitchFamily="18" charset="0"/>
              </a:rPr>
              <a:t>The </a:t>
            </a:r>
            <a:r>
              <a:rPr lang="en-US" sz="2500" dirty="0" err="1" smtClean="0">
                <a:solidFill>
                  <a:srgbClr val="000000"/>
                </a:solidFill>
                <a:latin typeface="Lucida Console" panose="020B0609040504020204" pitchFamily="49" charset="0"/>
              </a:rPr>
              <a:t>toString</a:t>
            </a:r>
            <a:r>
              <a:rPr lang="en-US" sz="2500" dirty="0" smtClean="0">
                <a:solidFill>
                  <a:srgbClr val="000000"/>
                </a:solidFill>
                <a:latin typeface="Times New Roman" panose="02020603050405020304" pitchFamily="18" charset="0"/>
              </a:rPr>
              <a:t> methods are nearly identical</a:t>
            </a:r>
          </a:p>
          <a:p>
            <a:pPr lvl="1" eaLnBrk="1" hangingPunct="1">
              <a:lnSpc>
                <a:spcPct val="90000"/>
              </a:lnSpc>
            </a:pPr>
            <a:r>
              <a:rPr lang="en-US" sz="2100" dirty="0" err="1" smtClean="0">
                <a:solidFill>
                  <a:srgbClr val="000000"/>
                </a:solidFill>
                <a:latin typeface="Lucida Console" panose="020B0609040504020204" pitchFamily="49" charset="0"/>
              </a:rPr>
              <a:t>BasePlusCommissionEmployee</a:t>
            </a:r>
            <a:r>
              <a:rPr lang="en-US" sz="2100" dirty="0" err="1" smtClean="0">
                <a:solidFill>
                  <a:srgbClr val="000000"/>
                </a:solidFill>
                <a:latin typeface="Times New Roman" panose="02020603050405020304" pitchFamily="18" charset="0"/>
              </a:rPr>
              <a:t>’s</a:t>
            </a:r>
            <a:r>
              <a:rPr lang="en-US" sz="2100" dirty="0" smtClean="0">
                <a:solidFill>
                  <a:srgbClr val="000000"/>
                </a:solidFill>
                <a:latin typeface="Times New Roman" panose="02020603050405020304" pitchFamily="18" charset="0"/>
              </a:rPr>
              <a:t> </a:t>
            </a:r>
            <a:r>
              <a:rPr lang="en-US" sz="2100" dirty="0" err="1" smtClean="0">
                <a:solidFill>
                  <a:srgbClr val="000000"/>
                </a:solidFill>
                <a:latin typeface="Lucida Console" panose="020B0609040504020204" pitchFamily="49" charset="0"/>
              </a:rPr>
              <a:t>toString</a:t>
            </a:r>
            <a:r>
              <a:rPr lang="en-US" sz="2100" dirty="0" smtClean="0">
                <a:solidFill>
                  <a:srgbClr val="000000"/>
                </a:solidFill>
                <a:latin typeface="Times New Roman" panose="02020603050405020304" pitchFamily="18" charset="0"/>
              </a:rPr>
              <a:t> also outputs instance variable </a:t>
            </a:r>
            <a:r>
              <a:rPr lang="en-US" sz="2100" dirty="0" err="1" smtClean="0">
                <a:solidFill>
                  <a:srgbClr val="000000"/>
                </a:solidFill>
                <a:latin typeface="Lucida Console" panose="020B0609040504020204" pitchFamily="49" charset="0"/>
              </a:rPr>
              <a:t>baseSalary</a:t>
            </a:r>
            <a:endParaRPr lang="en-US" sz="2100" dirty="0" smtClea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8713368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92200"/>
          </a:xfrm>
        </p:spPr>
        <p:txBody>
          <a:bodyPr>
            <a:normAutofit fontScale="90000"/>
          </a:bodyPr>
          <a:lstStyle/>
          <a:p>
            <a:pPr eaLnBrk="1" fontAlgn="auto" hangingPunct="1">
              <a:spcAft>
                <a:spcPts val="0"/>
              </a:spcAft>
              <a:defRPr/>
            </a:pPr>
            <a:r>
              <a:rPr lang="en-US" dirty="0"/>
              <a:t>Case Study Part 2: </a:t>
            </a:r>
            <a:r>
              <a:rPr lang="en-US" dirty="0" smtClean="0">
                <a:latin typeface="+mj-lt"/>
              </a:rPr>
              <a:t>Creating and Using a </a:t>
            </a:r>
            <a:r>
              <a:rPr lang="en-US" dirty="0" err="1" smtClean="0">
                <a:latin typeface="+mj-lt"/>
              </a:rPr>
              <a:t>BasePlus-CommissionEmployee</a:t>
            </a:r>
            <a:r>
              <a:rPr lang="en-US" dirty="0" smtClean="0">
                <a:latin typeface="+mj-lt"/>
              </a:rPr>
              <a:t> Class (Cont.)</a:t>
            </a:r>
          </a:p>
        </p:txBody>
      </p:sp>
      <p:sp>
        <p:nvSpPr>
          <p:cNvPr id="59395" name="Text Placeholder 2"/>
          <p:cNvSpPr>
            <a:spLocks noGrp="1"/>
          </p:cNvSpPr>
          <p:nvPr>
            <p:ph type="body" idx="1"/>
          </p:nvPr>
        </p:nvSpPr>
        <p:spPr>
          <a:xfrm>
            <a:off x="152400" y="1219200"/>
            <a:ext cx="8915400" cy="5435600"/>
          </a:xfrm>
        </p:spPr>
        <p:txBody>
          <a:bodyPr/>
          <a:lstStyle/>
          <a:p>
            <a:pPr eaLnBrk="1" hangingPunct="1"/>
            <a:r>
              <a:rPr lang="en-US" dirty="0" smtClean="0">
                <a:solidFill>
                  <a:srgbClr val="000000"/>
                </a:solidFill>
                <a:latin typeface="Calibri" panose="020F0502020204030204" pitchFamily="34" charset="0"/>
              </a:rPr>
              <a:t>We literally </a:t>
            </a:r>
            <a:r>
              <a:rPr lang="en-US" i="1" dirty="0" smtClean="0">
                <a:solidFill>
                  <a:srgbClr val="000000"/>
                </a:solidFill>
                <a:latin typeface="Calibri" panose="020F0502020204030204" pitchFamily="34" charset="0"/>
              </a:rPr>
              <a:t>copied </a:t>
            </a:r>
            <a:r>
              <a:rPr lang="en-US" dirty="0" err="1" smtClean="0">
                <a:solidFill>
                  <a:srgbClr val="000000"/>
                </a:solidFill>
                <a:latin typeface="Calibri" panose="020F0502020204030204" pitchFamily="34" charset="0"/>
              </a:rPr>
              <a:t>CommissionEmployee’s</a:t>
            </a:r>
            <a:r>
              <a:rPr lang="en-US" dirty="0" smtClean="0">
                <a:solidFill>
                  <a:srgbClr val="000000"/>
                </a:solidFill>
                <a:latin typeface="Calibri" panose="020F0502020204030204" pitchFamily="34" charset="0"/>
              </a:rPr>
              <a:t> code, pasted it into </a:t>
            </a:r>
            <a:r>
              <a:rPr lang="en-US" dirty="0" err="1" smtClean="0">
                <a:solidFill>
                  <a:srgbClr val="000000"/>
                </a:solidFill>
                <a:latin typeface="Calibri" panose="020F0502020204030204" pitchFamily="34" charset="0"/>
              </a:rPr>
              <a:t>BasePlusCommissionEmployee</a:t>
            </a:r>
            <a:r>
              <a:rPr lang="en-US" dirty="0" smtClean="0">
                <a:solidFill>
                  <a:srgbClr val="000000"/>
                </a:solidFill>
                <a:latin typeface="Calibri" panose="020F0502020204030204" pitchFamily="34" charset="0"/>
              </a:rPr>
              <a:t>, then modified the new class to include a base salary and methods that manipulate the base salary. </a:t>
            </a:r>
          </a:p>
          <a:p>
            <a:pPr lvl="1" eaLnBrk="1" hangingPunct="1"/>
            <a:r>
              <a:rPr lang="en-US" dirty="0" smtClean="0">
                <a:solidFill>
                  <a:srgbClr val="000000"/>
                </a:solidFill>
                <a:latin typeface="Calibri" panose="020F0502020204030204" pitchFamily="34" charset="0"/>
              </a:rPr>
              <a:t>This “copy-and-paste” approach is often error prone and time consuming. </a:t>
            </a:r>
          </a:p>
          <a:p>
            <a:pPr lvl="1" eaLnBrk="1" hangingPunct="1"/>
            <a:r>
              <a:rPr lang="en-US" dirty="0" smtClean="0">
                <a:solidFill>
                  <a:srgbClr val="000000"/>
                </a:solidFill>
                <a:latin typeface="Calibri" panose="020F0502020204030204" pitchFamily="34" charset="0"/>
              </a:rPr>
              <a:t>It spreads copies of the same code throughout a system, creating a </a:t>
            </a:r>
            <a:r>
              <a:rPr lang="en-US" b="1" dirty="0" smtClean="0">
                <a:solidFill>
                  <a:srgbClr val="000000"/>
                </a:solidFill>
                <a:latin typeface="Calibri" panose="020F0502020204030204" pitchFamily="34" charset="0"/>
              </a:rPr>
              <a:t>code-maintenance nightmare. </a:t>
            </a:r>
          </a:p>
        </p:txBody>
      </p:sp>
      <p:pic>
        <p:nvPicPr>
          <p:cNvPr id="5" name="Picture 1" descr="ch09imageslides_Page_2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762000" y="3429000"/>
            <a:ext cx="8660260" cy="525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94214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tr-TR" dirty="0" err="1" smtClean="0">
                <a:latin typeface="+mj-lt"/>
              </a:rPr>
              <a:t>Inher</a:t>
            </a:r>
            <a:r>
              <a:rPr lang="en-US" dirty="0" err="1" smtClean="0">
                <a:latin typeface="+mj-lt"/>
              </a:rPr>
              <a:t>itance</a:t>
            </a:r>
            <a:endParaRPr lang="en-US" dirty="0" smtClean="0">
              <a:latin typeface="+mj-lt"/>
            </a:endParaRPr>
          </a:p>
        </p:txBody>
      </p:sp>
      <p:sp>
        <p:nvSpPr>
          <p:cNvPr id="14339" name="Text Placeholder 2"/>
          <p:cNvSpPr>
            <a:spLocks noGrp="1"/>
          </p:cNvSpPr>
          <p:nvPr>
            <p:ph type="body" idx="1"/>
          </p:nvPr>
        </p:nvSpPr>
        <p:spPr>
          <a:xfrm>
            <a:off x="457200" y="1066800"/>
            <a:ext cx="8610600" cy="5588000"/>
          </a:xfrm>
        </p:spPr>
        <p:txBody>
          <a:bodyPr/>
          <a:lstStyle/>
          <a:p>
            <a:pPr eaLnBrk="1" hangingPunct="1">
              <a:lnSpc>
                <a:spcPct val="90000"/>
              </a:lnSpc>
            </a:pPr>
            <a:r>
              <a:rPr lang="en-US" sz="2800" dirty="0" smtClean="0">
                <a:solidFill>
                  <a:srgbClr val="000000"/>
                </a:solidFill>
                <a:latin typeface="Calibri" panose="020F0502020204030204" pitchFamily="34" charset="0"/>
              </a:rPr>
              <a:t>When creating a class, rather than declaring completely new members, you can designate that the new class should inherit the members of an existing class. </a:t>
            </a:r>
          </a:p>
          <a:p>
            <a:pPr lvl="1" eaLnBrk="1" hangingPunct="1">
              <a:lnSpc>
                <a:spcPct val="90000"/>
              </a:lnSpc>
            </a:pPr>
            <a:r>
              <a:rPr lang="en-US" sz="2400" dirty="0" smtClean="0">
                <a:solidFill>
                  <a:srgbClr val="000000"/>
                </a:solidFill>
                <a:latin typeface="Calibri" panose="020F0502020204030204" pitchFamily="34" charset="0"/>
              </a:rPr>
              <a:t>Existing class is the </a:t>
            </a:r>
            <a:r>
              <a:rPr lang="en-US" sz="2400" i="1" dirty="0" smtClean="0">
                <a:solidFill>
                  <a:srgbClr val="0000FF"/>
                </a:solidFill>
                <a:latin typeface="Calibri" panose="020F0502020204030204" pitchFamily="34" charset="0"/>
              </a:rPr>
              <a:t>superclass</a:t>
            </a:r>
          </a:p>
          <a:p>
            <a:pPr lvl="1" eaLnBrk="1" hangingPunct="1">
              <a:lnSpc>
                <a:spcPct val="90000"/>
              </a:lnSpc>
            </a:pPr>
            <a:r>
              <a:rPr lang="en-US" sz="2400" dirty="0" smtClean="0">
                <a:solidFill>
                  <a:srgbClr val="000000"/>
                </a:solidFill>
                <a:latin typeface="Calibri" panose="020F0502020204030204" pitchFamily="34" charset="0"/>
              </a:rPr>
              <a:t>New class is the </a:t>
            </a:r>
            <a:r>
              <a:rPr lang="en-US" sz="2400" i="1" dirty="0" smtClean="0">
                <a:solidFill>
                  <a:srgbClr val="0000FF"/>
                </a:solidFill>
                <a:latin typeface="Calibri" panose="020F0502020204030204" pitchFamily="34" charset="0"/>
              </a:rPr>
              <a:t>subclass</a:t>
            </a:r>
          </a:p>
          <a:p>
            <a:pPr eaLnBrk="1" hangingPunct="1">
              <a:lnSpc>
                <a:spcPct val="90000"/>
              </a:lnSpc>
            </a:pPr>
            <a:endParaRPr lang="en-US" sz="2000" dirty="0" smtClean="0">
              <a:solidFill>
                <a:srgbClr val="000000"/>
              </a:solidFill>
              <a:latin typeface="Calibri" panose="020F0502020204030204" pitchFamily="34" charset="0"/>
            </a:endParaRPr>
          </a:p>
          <a:p>
            <a:pPr eaLnBrk="1" hangingPunct="1">
              <a:lnSpc>
                <a:spcPct val="90000"/>
              </a:lnSpc>
            </a:pPr>
            <a:r>
              <a:rPr lang="en-US" sz="2800" dirty="0" smtClean="0">
                <a:solidFill>
                  <a:srgbClr val="000000"/>
                </a:solidFill>
                <a:latin typeface="Calibri" panose="020F0502020204030204" pitchFamily="34" charset="0"/>
              </a:rPr>
              <a:t>The </a:t>
            </a:r>
            <a:r>
              <a:rPr lang="en-US" sz="2800" u="sng" dirty="0">
                <a:solidFill>
                  <a:srgbClr val="000000"/>
                </a:solidFill>
                <a:latin typeface="Calibri" panose="020F0502020204030204" pitchFamily="34" charset="0"/>
              </a:rPr>
              <a:t>subclass</a:t>
            </a:r>
            <a:r>
              <a:rPr lang="en-US" sz="2800" dirty="0">
                <a:solidFill>
                  <a:srgbClr val="000000"/>
                </a:solidFill>
                <a:latin typeface="Calibri" panose="020F0502020204030204" pitchFamily="34" charset="0"/>
              </a:rPr>
              <a:t> exhibits the behaviors of its </a:t>
            </a:r>
            <a:r>
              <a:rPr lang="en-US" sz="2800" u="sng" dirty="0">
                <a:solidFill>
                  <a:srgbClr val="000000"/>
                </a:solidFill>
                <a:latin typeface="Calibri" panose="020F0502020204030204" pitchFamily="34" charset="0"/>
              </a:rPr>
              <a:t>superclass</a:t>
            </a:r>
            <a:r>
              <a:rPr lang="en-US" sz="2800" dirty="0">
                <a:solidFill>
                  <a:srgbClr val="000000"/>
                </a:solidFill>
                <a:latin typeface="Calibri" panose="020F0502020204030204" pitchFamily="34" charset="0"/>
              </a:rPr>
              <a:t> and can add behaviors that are specific to the subclass. </a:t>
            </a:r>
          </a:p>
          <a:p>
            <a:pPr lvl="1" eaLnBrk="1" hangingPunct="1">
              <a:lnSpc>
                <a:spcPct val="90000"/>
              </a:lnSpc>
            </a:pPr>
            <a:r>
              <a:rPr lang="en-US" sz="2400" dirty="0">
                <a:solidFill>
                  <a:srgbClr val="000000"/>
                </a:solidFill>
                <a:latin typeface="Calibri" panose="020F0502020204030204" pitchFamily="34" charset="0"/>
              </a:rPr>
              <a:t>This is why inheritance is sometimes referred to as </a:t>
            </a:r>
            <a:r>
              <a:rPr lang="en-US" sz="2400" i="1" dirty="0">
                <a:solidFill>
                  <a:srgbClr val="0000FF"/>
                </a:solidFill>
                <a:latin typeface="Calibri" panose="020F0502020204030204" pitchFamily="34" charset="0"/>
              </a:rPr>
              <a:t>specialization</a:t>
            </a:r>
            <a:r>
              <a:rPr lang="en-US" sz="2400" dirty="0">
                <a:solidFill>
                  <a:srgbClr val="000000"/>
                </a:solidFill>
                <a:latin typeface="Calibri" panose="020F0502020204030204" pitchFamily="34" charset="0"/>
              </a:rPr>
              <a:t>. </a:t>
            </a:r>
          </a:p>
          <a:p>
            <a:pPr marL="0" indent="0" eaLnBrk="1" hangingPunct="1">
              <a:lnSpc>
                <a:spcPct val="90000"/>
              </a:lnSpc>
              <a:buNone/>
            </a:pPr>
            <a:endParaRPr lang="en-US" sz="2000" dirty="0" smtClean="0">
              <a:solidFill>
                <a:srgbClr val="000000"/>
              </a:solidFill>
              <a:latin typeface="Calibri" panose="020F0502020204030204" pitchFamily="34" charset="0"/>
            </a:endParaRPr>
          </a:p>
          <a:p>
            <a:pPr eaLnBrk="1" hangingPunct="1">
              <a:lnSpc>
                <a:spcPct val="90000"/>
              </a:lnSpc>
            </a:pPr>
            <a:r>
              <a:rPr lang="en-US" sz="2800" dirty="0" smtClean="0">
                <a:solidFill>
                  <a:srgbClr val="000000"/>
                </a:solidFill>
                <a:latin typeface="Calibri" panose="020F0502020204030204" pitchFamily="34" charset="0"/>
              </a:rPr>
              <a:t>A subclass is more specific than its superclass and represents a more specialized group of objects. </a:t>
            </a:r>
          </a:p>
        </p:txBody>
      </p:sp>
    </p:spTree>
    <p:extLst>
      <p:ext uri="{BB962C8B-B14F-4D97-AF65-F5344CB8AC3E}">
        <p14:creationId xmlns:p14="http://schemas.microsoft.com/office/powerpoint/2010/main" val="25979941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092200"/>
          </a:xfrm>
        </p:spPr>
        <p:txBody>
          <a:bodyPr>
            <a:normAutofit fontScale="90000"/>
          </a:bodyPr>
          <a:lstStyle/>
          <a:p>
            <a:pPr eaLnBrk="1" fontAlgn="auto" hangingPunct="1">
              <a:spcAft>
                <a:spcPts val="0"/>
              </a:spcAft>
              <a:defRPr/>
            </a:pPr>
            <a:r>
              <a:rPr lang="en-US" dirty="0"/>
              <a:t>Case Study Part </a:t>
            </a:r>
            <a:r>
              <a:rPr lang="en-US" dirty="0" smtClean="0"/>
              <a:t>3: </a:t>
            </a:r>
            <a:r>
              <a:rPr lang="en-US" dirty="0" smtClean="0">
                <a:latin typeface="+mj-lt"/>
              </a:rPr>
              <a:t>Creating a </a:t>
            </a:r>
            <a:r>
              <a:rPr lang="en-US" dirty="0" err="1" smtClean="0">
                <a:latin typeface="+mj-lt"/>
              </a:rPr>
              <a:t>CommissionEmployee</a:t>
            </a:r>
            <a:r>
              <a:rPr lang="en-US" dirty="0" smtClean="0">
                <a:latin typeface="+mj-lt"/>
              </a:rPr>
              <a:t>–</a:t>
            </a:r>
            <a:r>
              <a:rPr lang="en-US" dirty="0" err="1" smtClean="0">
                <a:latin typeface="+mj-lt"/>
              </a:rPr>
              <a:t>BasePlusCommissionEmployee</a:t>
            </a:r>
            <a:r>
              <a:rPr lang="en-US" dirty="0" smtClean="0">
                <a:latin typeface="+mj-lt"/>
              </a:rPr>
              <a:t> Inheritance Hierarchy</a:t>
            </a:r>
          </a:p>
        </p:txBody>
      </p:sp>
      <p:sp>
        <p:nvSpPr>
          <p:cNvPr id="61443" name="Text Placeholder 2"/>
          <p:cNvSpPr>
            <a:spLocks noGrp="1"/>
          </p:cNvSpPr>
          <p:nvPr>
            <p:ph type="body" idx="1"/>
          </p:nvPr>
        </p:nvSpPr>
        <p:spPr>
          <a:xfrm>
            <a:off x="304800" y="1295400"/>
            <a:ext cx="8686800" cy="4525963"/>
          </a:xfrm>
        </p:spPr>
        <p:txBody>
          <a:bodyPr/>
          <a:lstStyle/>
          <a:p>
            <a:pPr eaLnBrk="1" hangingPunct="1">
              <a:lnSpc>
                <a:spcPct val="90000"/>
              </a:lnSpc>
            </a:pPr>
            <a:r>
              <a:rPr lang="en-US" sz="2500" dirty="0" smtClean="0">
                <a:solidFill>
                  <a:srgbClr val="000000"/>
                </a:solidFill>
                <a:latin typeface="Calibri" panose="020F0502020204030204" pitchFamily="34" charset="0"/>
              </a:rPr>
              <a:t>Class </a:t>
            </a:r>
            <a:r>
              <a:rPr lang="en-US" sz="2500" dirty="0" err="1" smtClean="0">
                <a:solidFill>
                  <a:srgbClr val="000000"/>
                </a:solidFill>
                <a:latin typeface="Courier New" panose="02070309020205020404" pitchFamily="49" charset="0"/>
                <a:cs typeface="Courier New" panose="02070309020205020404" pitchFamily="49" charset="0"/>
              </a:rPr>
              <a:t>BasePlusCommissionEmployee</a:t>
            </a:r>
            <a:r>
              <a:rPr lang="en-US" sz="2500" dirty="0" smtClean="0">
                <a:solidFill>
                  <a:srgbClr val="000000"/>
                </a:solidFill>
                <a:latin typeface="Calibri" panose="020F0502020204030204" pitchFamily="34" charset="0"/>
              </a:rPr>
              <a:t> class extends class </a:t>
            </a:r>
            <a:r>
              <a:rPr lang="en-US" sz="2500" dirty="0" err="1" smtClean="0">
                <a:solidFill>
                  <a:srgbClr val="000000"/>
                </a:solidFill>
                <a:latin typeface="Courier New" panose="02070309020205020404" pitchFamily="49" charset="0"/>
                <a:cs typeface="Courier New" panose="02070309020205020404" pitchFamily="49" charset="0"/>
              </a:rPr>
              <a:t>CommissionEmployee</a:t>
            </a:r>
            <a:endParaRPr lang="en-US" sz="2500" dirty="0" smtClean="0">
              <a:solidFill>
                <a:srgbClr val="000000"/>
              </a:solidFill>
              <a:latin typeface="Courier New" panose="02070309020205020404" pitchFamily="49" charset="0"/>
              <a:cs typeface="Courier New" panose="02070309020205020404" pitchFamily="49" charset="0"/>
            </a:endParaRPr>
          </a:p>
          <a:p>
            <a:pPr eaLnBrk="1" hangingPunct="1">
              <a:lnSpc>
                <a:spcPct val="90000"/>
              </a:lnSpc>
            </a:pPr>
            <a:r>
              <a:rPr lang="en-US" sz="2500" dirty="0" smtClean="0">
                <a:solidFill>
                  <a:srgbClr val="000000"/>
                </a:solidFill>
                <a:latin typeface="Calibri" panose="020F0502020204030204" pitchFamily="34" charset="0"/>
              </a:rPr>
              <a:t>A </a:t>
            </a:r>
            <a:r>
              <a:rPr lang="en-US" sz="2500" dirty="0" err="1" smtClean="0">
                <a:solidFill>
                  <a:srgbClr val="000000"/>
                </a:solidFill>
                <a:latin typeface="Courier New" panose="02070309020205020404" pitchFamily="49" charset="0"/>
                <a:cs typeface="Courier New" panose="02070309020205020404" pitchFamily="49" charset="0"/>
              </a:rPr>
              <a:t>BasePlusCommissionEmployee</a:t>
            </a:r>
            <a:r>
              <a:rPr lang="en-US" sz="2500" dirty="0" smtClean="0">
                <a:solidFill>
                  <a:srgbClr val="000000"/>
                </a:solidFill>
                <a:latin typeface="Calibri" panose="020F0502020204030204" pitchFamily="34" charset="0"/>
              </a:rPr>
              <a:t> object </a:t>
            </a:r>
            <a:r>
              <a:rPr lang="en-US" sz="2500" i="1" dirty="0" smtClean="0">
                <a:solidFill>
                  <a:srgbClr val="000000"/>
                </a:solidFill>
                <a:latin typeface="Calibri" panose="020F0502020204030204" pitchFamily="34" charset="0"/>
              </a:rPr>
              <a:t>is a </a:t>
            </a:r>
            <a:r>
              <a:rPr lang="en-US" sz="2500" dirty="0" err="1" smtClean="0">
                <a:solidFill>
                  <a:srgbClr val="000000"/>
                </a:solidFill>
                <a:latin typeface="Courier New" panose="02070309020205020404" pitchFamily="49" charset="0"/>
                <a:cs typeface="Courier New" panose="02070309020205020404" pitchFamily="49" charset="0"/>
              </a:rPr>
              <a:t>CommissionEmployee</a:t>
            </a:r>
            <a:endParaRPr lang="en-US" sz="2500" dirty="0" smtClean="0">
              <a:solidFill>
                <a:srgbClr val="000000"/>
              </a:solidFill>
              <a:latin typeface="Courier New" panose="02070309020205020404" pitchFamily="49" charset="0"/>
              <a:cs typeface="Courier New" panose="02070309020205020404" pitchFamily="49" charset="0"/>
            </a:endParaRPr>
          </a:p>
          <a:p>
            <a:pPr lvl="1" eaLnBrk="1" hangingPunct="1">
              <a:lnSpc>
                <a:spcPct val="90000"/>
              </a:lnSpc>
            </a:pPr>
            <a:r>
              <a:rPr lang="en-US" sz="2100" dirty="0" smtClean="0">
                <a:solidFill>
                  <a:srgbClr val="000000"/>
                </a:solidFill>
                <a:latin typeface="Calibri" panose="020F0502020204030204" pitchFamily="34" charset="0"/>
              </a:rPr>
              <a:t>Inheritance passes on class </a:t>
            </a:r>
            <a:r>
              <a:rPr lang="en-US" sz="2100" dirty="0" err="1" smtClean="0">
                <a:solidFill>
                  <a:srgbClr val="000000"/>
                </a:solidFill>
                <a:latin typeface="Calibri" panose="020F0502020204030204" pitchFamily="34" charset="0"/>
              </a:rPr>
              <a:t>CommissionEmployee’s</a:t>
            </a:r>
            <a:r>
              <a:rPr lang="en-US" sz="2100" dirty="0" smtClean="0">
                <a:solidFill>
                  <a:srgbClr val="000000"/>
                </a:solidFill>
                <a:latin typeface="Calibri" panose="020F0502020204030204" pitchFamily="34" charset="0"/>
              </a:rPr>
              <a:t> capabilities. </a:t>
            </a:r>
          </a:p>
          <a:p>
            <a:pPr eaLnBrk="1" hangingPunct="1">
              <a:lnSpc>
                <a:spcPct val="90000"/>
              </a:lnSpc>
            </a:pPr>
            <a:r>
              <a:rPr lang="en-US" sz="2500" dirty="0" smtClean="0">
                <a:solidFill>
                  <a:srgbClr val="000000"/>
                </a:solidFill>
                <a:latin typeface="Calibri" panose="020F0502020204030204" pitchFamily="34" charset="0"/>
              </a:rPr>
              <a:t>Class </a:t>
            </a:r>
            <a:r>
              <a:rPr lang="en-US" sz="2500" dirty="0" err="1" smtClean="0">
                <a:solidFill>
                  <a:srgbClr val="000000"/>
                </a:solidFill>
                <a:latin typeface="Courier New" panose="02070309020205020404" pitchFamily="49" charset="0"/>
                <a:cs typeface="Courier New" panose="02070309020205020404" pitchFamily="49" charset="0"/>
              </a:rPr>
              <a:t>BasePlusCommissionEmployee</a:t>
            </a:r>
            <a:r>
              <a:rPr lang="en-US" sz="2500" dirty="0" smtClean="0">
                <a:solidFill>
                  <a:srgbClr val="000000"/>
                </a:solidFill>
                <a:latin typeface="Calibri" panose="020F0502020204030204" pitchFamily="34" charset="0"/>
              </a:rPr>
              <a:t> also has instance variable </a:t>
            </a:r>
            <a:r>
              <a:rPr lang="en-US" sz="2500" dirty="0" err="1" smtClean="0">
                <a:solidFill>
                  <a:srgbClr val="000000"/>
                </a:solidFill>
                <a:latin typeface="Courier New" panose="02070309020205020404" pitchFamily="49" charset="0"/>
                <a:cs typeface="Courier New" panose="02070309020205020404" pitchFamily="49" charset="0"/>
              </a:rPr>
              <a:t>baseSalary</a:t>
            </a:r>
            <a:r>
              <a:rPr lang="en-US" sz="2500" dirty="0" smtClean="0">
                <a:solidFill>
                  <a:srgbClr val="000000"/>
                </a:solidFill>
                <a:latin typeface="Calibri" panose="020F0502020204030204" pitchFamily="34" charset="0"/>
              </a:rPr>
              <a:t>.</a:t>
            </a:r>
          </a:p>
          <a:p>
            <a:pPr eaLnBrk="1" hangingPunct="1">
              <a:lnSpc>
                <a:spcPct val="90000"/>
              </a:lnSpc>
            </a:pPr>
            <a:r>
              <a:rPr lang="en-US" sz="2500" dirty="0" smtClean="0">
                <a:solidFill>
                  <a:srgbClr val="000000"/>
                </a:solidFill>
                <a:latin typeface="Calibri" panose="020F0502020204030204" pitchFamily="34" charset="0"/>
              </a:rPr>
              <a:t>Subclass </a:t>
            </a:r>
            <a:r>
              <a:rPr lang="en-US" sz="2500" dirty="0" err="1" smtClean="0">
                <a:solidFill>
                  <a:srgbClr val="000000"/>
                </a:solidFill>
                <a:latin typeface="Courier New" panose="02070309020205020404" pitchFamily="49" charset="0"/>
                <a:cs typeface="Courier New" panose="02070309020205020404" pitchFamily="49" charset="0"/>
              </a:rPr>
              <a:t>BasePlusCommissionEmployee</a:t>
            </a:r>
            <a:r>
              <a:rPr lang="en-US" sz="2500" dirty="0" smtClean="0">
                <a:solidFill>
                  <a:srgbClr val="000000"/>
                </a:solidFill>
                <a:latin typeface="Calibri" panose="020F0502020204030204" pitchFamily="34" charset="0"/>
              </a:rPr>
              <a:t> inherits </a:t>
            </a:r>
            <a:r>
              <a:rPr lang="en-US" sz="2500" dirty="0" err="1" smtClean="0">
                <a:solidFill>
                  <a:srgbClr val="000000"/>
                </a:solidFill>
                <a:latin typeface="Courier New" panose="02070309020205020404" pitchFamily="49" charset="0"/>
                <a:cs typeface="Courier New" panose="02070309020205020404" pitchFamily="49" charset="0"/>
              </a:rPr>
              <a:t>CommissionEmployee</a:t>
            </a:r>
            <a:r>
              <a:rPr lang="en-US" sz="2500" dirty="0" err="1" smtClean="0">
                <a:solidFill>
                  <a:srgbClr val="000000"/>
                </a:solidFill>
                <a:latin typeface="Calibri" panose="020F0502020204030204" pitchFamily="34" charset="0"/>
              </a:rPr>
              <a:t>’s</a:t>
            </a:r>
            <a:r>
              <a:rPr lang="en-US" sz="2500" dirty="0" smtClean="0">
                <a:solidFill>
                  <a:srgbClr val="000000"/>
                </a:solidFill>
                <a:latin typeface="Calibri" panose="020F0502020204030204" pitchFamily="34" charset="0"/>
              </a:rPr>
              <a:t> instance variables and methods</a:t>
            </a:r>
          </a:p>
          <a:p>
            <a:pPr lvl="1" eaLnBrk="1" hangingPunct="1">
              <a:lnSpc>
                <a:spcPct val="90000"/>
              </a:lnSpc>
            </a:pPr>
            <a:r>
              <a:rPr lang="en-US" sz="2100" dirty="0" smtClean="0">
                <a:solidFill>
                  <a:srgbClr val="000000"/>
                </a:solidFill>
                <a:latin typeface="Calibri" panose="020F0502020204030204" pitchFamily="34" charset="0"/>
              </a:rPr>
              <a:t>Only the superclass’s public and protected members are directly accessible in the subclass. </a:t>
            </a:r>
          </a:p>
        </p:txBody>
      </p:sp>
    </p:spTree>
    <p:extLst>
      <p:ext uri="{BB962C8B-B14F-4D97-AF65-F5344CB8AC3E}">
        <p14:creationId xmlns:p14="http://schemas.microsoft.com/office/powerpoint/2010/main" val="2298772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ch09imageslides_Page_31.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11771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descr="ch09imageslides_Page_32.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42139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ch09imageslides_Page_33.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77031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h09imageslides_Page_34.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6086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ch09imageslides_Page_35.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31894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092200"/>
          </a:xfrm>
        </p:spPr>
        <p:txBody>
          <a:bodyPr>
            <a:normAutofit/>
          </a:bodyPr>
          <a:lstStyle/>
          <a:p>
            <a:pPr eaLnBrk="1" fontAlgn="auto" hangingPunct="1">
              <a:spcAft>
                <a:spcPts val="0"/>
              </a:spcAft>
              <a:defRPr/>
            </a:pPr>
            <a:r>
              <a:rPr lang="en-US" sz="2800" dirty="0" smtClean="0">
                <a:latin typeface="+mj-lt"/>
              </a:rPr>
              <a:t>Case Study Part 3: Creating a </a:t>
            </a:r>
            <a:r>
              <a:rPr lang="en-US" sz="2800" dirty="0" err="1" smtClean="0">
                <a:latin typeface="+mj-lt"/>
              </a:rPr>
              <a:t>CommissionEmployee</a:t>
            </a:r>
            <a:r>
              <a:rPr lang="en-US" sz="2800" dirty="0" smtClean="0">
                <a:latin typeface="+mj-lt"/>
              </a:rPr>
              <a:t>–</a:t>
            </a:r>
            <a:r>
              <a:rPr lang="en-US" sz="2800" dirty="0" err="1" smtClean="0">
                <a:latin typeface="+mj-lt"/>
              </a:rPr>
              <a:t>BasePlusCommissionEmployee</a:t>
            </a:r>
            <a:r>
              <a:rPr lang="en-US" sz="2800" dirty="0" smtClean="0">
                <a:latin typeface="+mj-lt"/>
              </a:rPr>
              <a:t> Inheritance Hierarchy (Cont.)</a:t>
            </a:r>
          </a:p>
        </p:txBody>
      </p:sp>
      <p:sp>
        <p:nvSpPr>
          <p:cNvPr id="67587" name="Text Placeholder 2"/>
          <p:cNvSpPr>
            <a:spLocks noGrp="1"/>
          </p:cNvSpPr>
          <p:nvPr>
            <p:ph type="body" idx="1"/>
          </p:nvPr>
        </p:nvSpPr>
        <p:spPr>
          <a:xfrm>
            <a:off x="457200" y="1371600"/>
            <a:ext cx="8229600" cy="4754563"/>
          </a:xfrm>
        </p:spPr>
        <p:txBody>
          <a:bodyPr/>
          <a:lstStyle/>
          <a:p>
            <a:pPr eaLnBrk="1" hangingPunct="1">
              <a:lnSpc>
                <a:spcPct val="90000"/>
              </a:lnSpc>
            </a:pPr>
            <a:r>
              <a:rPr lang="en-US" sz="2500" dirty="0" smtClean="0">
                <a:solidFill>
                  <a:srgbClr val="000000"/>
                </a:solidFill>
                <a:latin typeface="Calibri" panose="020F0502020204030204" pitchFamily="34" charset="0"/>
              </a:rPr>
              <a:t>Each subclass constructor must implicitly or explicitly call its superclass constructor to initialize the instance variables inherited from the superclass. </a:t>
            </a:r>
          </a:p>
          <a:p>
            <a:pPr lvl="1" eaLnBrk="1" hangingPunct="1">
              <a:lnSpc>
                <a:spcPct val="90000"/>
              </a:lnSpc>
            </a:pPr>
            <a:r>
              <a:rPr lang="en-US" sz="2100" dirty="0" smtClean="0">
                <a:solidFill>
                  <a:srgbClr val="0000FF"/>
                </a:solidFill>
                <a:latin typeface="Calibri" panose="020F0502020204030204" pitchFamily="34" charset="0"/>
              </a:rPr>
              <a:t>Superclass constructor call syntax</a:t>
            </a:r>
            <a:r>
              <a:rPr lang="en-US" sz="2100" dirty="0" smtClean="0">
                <a:solidFill>
                  <a:srgbClr val="000000"/>
                </a:solidFill>
                <a:latin typeface="Calibri" panose="020F0502020204030204" pitchFamily="34" charset="0"/>
              </a:rPr>
              <a:t>—keyword super, followed by a set of parentheses containing the superclass constructor arguments. </a:t>
            </a:r>
          </a:p>
          <a:p>
            <a:pPr lvl="1" eaLnBrk="1" hangingPunct="1">
              <a:lnSpc>
                <a:spcPct val="90000"/>
              </a:lnSpc>
            </a:pPr>
            <a:r>
              <a:rPr lang="en-US" sz="2100" dirty="0" smtClean="0">
                <a:solidFill>
                  <a:srgbClr val="000000"/>
                </a:solidFill>
                <a:latin typeface="Calibri" panose="020F0502020204030204" pitchFamily="34" charset="0"/>
              </a:rPr>
              <a:t>Must be the first statement in the subclass constructor’s body. </a:t>
            </a:r>
          </a:p>
          <a:p>
            <a:pPr eaLnBrk="1" hangingPunct="1">
              <a:lnSpc>
                <a:spcPct val="90000"/>
              </a:lnSpc>
            </a:pPr>
            <a:r>
              <a:rPr lang="en-US" sz="2500" dirty="0" smtClean="0">
                <a:solidFill>
                  <a:srgbClr val="000000"/>
                </a:solidFill>
                <a:latin typeface="Calibri" panose="020F0502020204030204" pitchFamily="34" charset="0"/>
              </a:rPr>
              <a:t>If the subclass constructor did not invoke the superclass’s constructor explicitly, Java would attempt to invoke the superclass’s no-argument or default constructor. </a:t>
            </a:r>
          </a:p>
          <a:p>
            <a:pPr lvl="1" eaLnBrk="1" hangingPunct="1">
              <a:lnSpc>
                <a:spcPct val="90000"/>
              </a:lnSpc>
            </a:pPr>
            <a:r>
              <a:rPr lang="en-US" sz="2100" dirty="0" smtClean="0">
                <a:solidFill>
                  <a:srgbClr val="000000"/>
                </a:solidFill>
                <a:latin typeface="Calibri" panose="020F0502020204030204" pitchFamily="34" charset="0"/>
              </a:rPr>
              <a:t>Class </a:t>
            </a:r>
            <a:r>
              <a:rPr lang="en-US" sz="2100" dirty="0" err="1" smtClean="0">
                <a:solidFill>
                  <a:srgbClr val="000000"/>
                </a:solidFill>
                <a:latin typeface="Calibri" panose="020F0502020204030204" pitchFamily="34" charset="0"/>
              </a:rPr>
              <a:t>CommissionEmployee</a:t>
            </a:r>
            <a:r>
              <a:rPr lang="en-US" sz="2100" dirty="0" smtClean="0">
                <a:solidFill>
                  <a:srgbClr val="000000"/>
                </a:solidFill>
                <a:latin typeface="Calibri" panose="020F0502020204030204" pitchFamily="34" charset="0"/>
              </a:rPr>
              <a:t> does not have such a constructor, so the compiler would issue an error. </a:t>
            </a:r>
          </a:p>
          <a:p>
            <a:pPr eaLnBrk="1" hangingPunct="1">
              <a:lnSpc>
                <a:spcPct val="90000"/>
              </a:lnSpc>
            </a:pPr>
            <a:r>
              <a:rPr lang="en-US" sz="2500" dirty="0" smtClean="0">
                <a:solidFill>
                  <a:srgbClr val="000000"/>
                </a:solidFill>
                <a:latin typeface="Calibri" panose="020F0502020204030204" pitchFamily="34" charset="0"/>
              </a:rPr>
              <a:t>You can explicitly use super() to call the superclass’s no-argument or default constructor, but this is rarely done.</a:t>
            </a:r>
          </a:p>
        </p:txBody>
      </p:sp>
    </p:spTree>
    <p:extLst>
      <p:ext uri="{BB962C8B-B14F-4D97-AF65-F5344CB8AC3E}">
        <p14:creationId xmlns:p14="http://schemas.microsoft.com/office/powerpoint/2010/main" val="26923707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991600" cy="1092200"/>
          </a:xfrm>
        </p:spPr>
        <p:txBody>
          <a:bodyPr>
            <a:noAutofit/>
          </a:bodyPr>
          <a:lstStyle/>
          <a:p>
            <a:pPr eaLnBrk="1" fontAlgn="auto" hangingPunct="1">
              <a:spcAft>
                <a:spcPts val="0"/>
              </a:spcAft>
              <a:defRPr/>
            </a:pPr>
            <a:r>
              <a:rPr lang="en-US" sz="2800" dirty="0" smtClean="0">
                <a:latin typeface="+mj-lt"/>
              </a:rPr>
              <a:t>Case Study Part 4: </a:t>
            </a:r>
            <a:r>
              <a:rPr lang="en-US" sz="2800" dirty="0" err="1" smtClean="0">
                <a:latin typeface="+mj-lt"/>
              </a:rPr>
              <a:t>CommissionEmployee</a:t>
            </a:r>
            <a:r>
              <a:rPr lang="en-US" sz="2800" dirty="0" smtClean="0">
                <a:latin typeface="+mj-lt"/>
              </a:rPr>
              <a:t>–</a:t>
            </a:r>
            <a:r>
              <a:rPr lang="en-US" sz="2800" dirty="0" err="1" smtClean="0">
                <a:latin typeface="+mj-lt"/>
              </a:rPr>
              <a:t>BasePlusCommissionEmployee</a:t>
            </a:r>
            <a:r>
              <a:rPr lang="en-US" sz="2800" dirty="0" smtClean="0">
                <a:latin typeface="+mj-lt"/>
              </a:rPr>
              <a:t> Inheritance Hierarchy Using protected Instance Variables</a:t>
            </a:r>
          </a:p>
        </p:txBody>
      </p:sp>
      <p:sp>
        <p:nvSpPr>
          <p:cNvPr id="69635" name="Text Placeholder 2"/>
          <p:cNvSpPr>
            <a:spLocks noGrp="1"/>
          </p:cNvSpPr>
          <p:nvPr>
            <p:ph type="body" idx="1"/>
          </p:nvPr>
        </p:nvSpPr>
        <p:spPr>
          <a:xfrm>
            <a:off x="457200" y="1447800"/>
            <a:ext cx="8229600" cy="4724400"/>
          </a:xfrm>
        </p:spPr>
        <p:txBody>
          <a:bodyPr/>
          <a:lstStyle/>
          <a:p>
            <a:pPr eaLnBrk="1" hangingPunct="1">
              <a:lnSpc>
                <a:spcPct val="80000"/>
              </a:lnSpc>
            </a:pPr>
            <a:r>
              <a:rPr lang="en-US" sz="2500" dirty="0" smtClean="0">
                <a:solidFill>
                  <a:srgbClr val="000000"/>
                </a:solidFill>
                <a:latin typeface="Calibri" panose="020F0502020204030204" pitchFamily="34" charset="0"/>
              </a:rPr>
              <a:t>To enable a subclass to directly access superclass instance variables, we can declare those members as protected in the superclass. </a:t>
            </a:r>
          </a:p>
          <a:p>
            <a:pPr eaLnBrk="1" hangingPunct="1">
              <a:lnSpc>
                <a:spcPct val="80000"/>
              </a:lnSpc>
            </a:pPr>
            <a:r>
              <a:rPr lang="en-US" sz="2500" dirty="0" smtClean="0">
                <a:solidFill>
                  <a:srgbClr val="000000"/>
                </a:solidFill>
                <a:latin typeface="Calibri" panose="020F0502020204030204" pitchFamily="34" charset="0"/>
              </a:rPr>
              <a:t>New </a:t>
            </a:r>
            <a:r>
              <a:rPr lang="en-US" sz="2500" dirty="0" err="1" smtClean="0">
                <a:solidFill>
                  <a:srgbClr val="000000"/>
                </a:solidFill>
                <a:latin typeface="Calibri" panose="020F0502020204030204" pitchFamily="34" charset="0"/>
              </a:rPr>
              <a:t>CommissionEmployee</a:t>
            </a:r>
            <a:r>
              <a:rPr lang="en-US" sz="2500" dirty="0" smtClean="0">
                <a:solidFill>
                  <a:srgbClr val="000000"/>
                </a:solidFill>
                <a:latin typeface="Calibri" panose="020F0502020204030204" pitchFamily="34" charset="0"/>
              </a:rPr>
              <a:t> class modified only lines 6–10 of Fig. 9.4 as follows:</a:t>
            </a:r>
          </a:p>
          <a:p>
            <a:pPr lvl="2" eaLnBrk="1" hangingPunct="1">
              <a:lnSpc>
                <a:spcPct val="80000"/>
              </a:lnSpc>
              <a:buFont typeface="Wingdings 2" panose="05020102010507070707" pitchFamily="18" charset="2"/>
              <a:buNone/>
            </a:pPr>
            <a:r>
              <a:rPr lang="en-US" sz="1900" dirty="0" smtClean="0">
                <a:solidFill>
                  <a:srgbClr val="0000FF"/>
                </a:solidFill>
                <a:latin typeface="Calibri" panose="020F0502020204030204" pitchFamily="34" charset="0"/>
              </a:rPr>
              <a:t>	protected</a:t>
            </a:r>
            <a:r>
              <a:rPr lang="en-US" sz="1900" dirty="0" smtClean="0">
                <a:solidFill>
                  <a:srgbClr val="000000"/>
                </a:solidFill>
                <a:latin typeface="Calibri" panose="020F0502020204030204" pitchFamily="34" charset="0"/>
              </a:rPr>
              <a:t> String </a:t>
            </a:r>
            <a:r>
              <a:rPr lang="en-US" sz="1900" dirty="0" err="1" smtClean="0">
                <a:solidFill>
                  <a:srgbClr val="000000"/>
                </a:solidFill>
                <a:latin typeface="Calibri" panose="020F0502020204030204" pitchFamily="34" charset="0"/>
              </a:rPr>
              <a:t>firstName</a:t>
            </a:r>
            <a:r>
              <a:rPr lang="en-US" sz="1900" dirty="0" smtClean="0">
                <a:solidFill>
                  <a:srgbClr val="000000"/>
                </a:solidFill>
                <a:latin typeface="Calibri" panose="020F0502020204030204" pitchFamily="34" charset="0"/>
              </a:rPr>
              <a:t>;                              </a:t>
            </a:r>
            <a:br>
              <a:rPr lang="en-US" sz="1900" dirty="0" smtClean="0">
                <a:solidFill>
                  <a:srgbClr val="000000"/>
                </a:solidFill>
                <a:latin typeface="Calibri" panose="020F0502020204030204" pitchFamily="34" charset="0"/>
              </a:rPr>
            </a:br>
            <a:r>
              <a:rPr lang="en-US" sz="1900" dirty="0" smtClean="0">
                <a:solidFill>
                  <a:srgbClr val="0000FF"/>
                </a:solidFill>
                <a:latin typeface="Calibri" panose="020F0502020204030204" pitchFamily="34" charset="0"/>
              </a:rPr>
              <a:t>protected</a:t>
            </a:r>
            <a:r>
              <a:rPr lang="en-US" sz="1900" dirty="0" smtClean="0">
                <a:solidFill>
                  <a:srgbClr val="000000"/>
                </a:solidFill>
                <a:latin typeface="Calibri" panose="020F0502020204030204" pitchFamily="34" charset="0"/>
              </a:rPr>
              <a:t> String </a:t>
            </a:r>
            <a:r>
              <a:rPr lang="en-US" sz="1900" dirty="0" err="1" smtClean="0">
                <a:solidFill>
                  <a:srgbClr val="000000"/>
                </a:solidFill>
                <a:latin typeface="Calibri" panose="020F0502020204030204" pitchFamily="34" charset="0"/>
              </a:rPr>
              <a:t>lastName</a:t>
            </a:r>
            <a:r>
              <a:rPr lang="en-US" sz="1900" dirty="0" smtClean="0">
                <a:solidFill>
                  <a:srgbClr val="000000"/>
                </a:solidFill>
                <a:latin typeface="Calibri" panose="020F0502020204030204" pitchFamily="34" charset="0"/>
              </a:rPr>
              <a:t>;                               </a:t>
            </a:r>
            <a:br>
              <a:rPr lang="en-US" sz="1900" dirty="0" smtClean="0">
                <a:solidFill>
                  <a:srgbClr val="000000"/>
                </a:solidFill>
                <a:latin typeface="Calibri" panose="020F0502020204030204" pitchFamily="34" charset="0"/>
              </a:rPr>
            </a:br>
            <a:r>
              <a:rPr lang="en-US" sz="1900" dirty="0" smtClean="0">
                <a:solidFill>
                  <a:srgbClr val="0000FF"/>
                </a:solidFill>
                <a:latin typeface="Calibri" panose="020F0502020204030204" pitchFamily="34" charset="0"/>
              </a:rPr>
              <a:t>protected</a:t>
            </a:r>
            <a:r>
              <a:rPr lang="en-US" sz="1900" dirty="0" smtClean="0">
                <a:solidFill>
                  <a:srgbClr val="000000"/>
                </a:solidFill>
                <a:latin typeface="Calibri" panose="020F0502020204030204" pitchFamily="34" charset="0"/>
              </a:rPr>
              <a:t> String </a:t>
            </a:r>
            <a:r>
              <a:rPr lang="en-US" sz="1900" dirty="0" err="1" smtClean="0">
                <a:solidFill>
                  <a:srgbClr val="000000"/>
                </a:solidFill>
                <a:latin typeface="Calibri" panose="020F0502020204030204" pitchFamily="34" charset="0"/>
              </a:rPr>
              <a:t>socialSecurityNumber</a:t>
            </a:r>
            <a:r>
              <a:rPr lang="en-US" sz="1900" dirty="0" smtClean="0">
                <a:solidFill>
                  <a:srgbClr val="000000"/>
                </a:solidFill>
                <a:latin typeface="Calibri" panose="020F0502020204030204" pitchFamily="34" charset="0"/>
              </a:rPr>
              <a:t>;                   </a:t>
            </a:r>
            <a:br>
              <a:rPr lang="en-US" sz="1900" dirty="0" smtClean="0">
                <a:solidFill>
                  <a:srgbClr val="000000"/>
                </a:solidFill>
                <a:latin typeface="Calibri" panose="020F0502020204030204" pitchFamily="34" charset="0"/>
              </a:rPr>
            </a:br>
            <a:r>
              <a:rPr lang="en-US" sz="1900" dirty="0" smtClean="0">
                <a:solidFill>
                  <a:srgbClr val="0000FF"/>
                </a:solidFill>
                <a:latin typeface="Calibri" panose="020F0502020204030204" pitchFamily="34" charset="0"/>
              </a:rPr>
              <a:t>protected</a:t>
            </a:r>
            <a:r>
              <a:rPr lang="en-US" sz="1900" dirty="0" smtClean="0">
                <a:solidFill>
                  <a:srgbClr val="000000"/>
                </a:solidFill>
                <a:latin typeface="Calibri" panose="020F0502020204030204" pitchFamily="34" charset="0"/>
              </a:rPr>
              <a:t> </a:t>
            </a:r>
            <a:r>
              <a:rPr lang="en-US" sz="1900" dirty="0" smtClean="0">
                <a:solidFill>
                  <a:srgbClr val="0000FF"/>
                </a:solidFill>
                <a:latin typeface="Calibri" panose="020F0502020204030204" pitchFamily="34" charset="0"/>
              </a:rPr>
              <a:t>double</a:t>
            </a:r>
            <a:r>
              <a:rPr lang="en-US" sz="1900" dirty="0" smtClean="0">
                <a:solidFill>
                  <a:srgbClr val="000000"/>
                </a:solidFill>
                <a:latin typeface="Calibri" panose="020F0502020204030204" pitchFamily="34" charset="0"/>
              </a:rPr>
              <a:t> </a:t>
            </a:r>
            <a:r>
              <a:rPr lang="en-US" sz="1900" dirty="0" err="1" smtClean="0">
                <a:solidFill>
                  <a:srgbClr val="000000"/>
                </a:solidFill>
                <a:latin typeface="Calibri" panose="020F0502020204030204" pitchFamily="34" charset="0"/>
              </a:rPr>
              <a:t>grossSales</a:t>
            </a:r>
            <a:r>
              <a:rPr lang="en-US" sz="1900" dirty="0" smtClean="0">
                <a:solidFill>
                  <a:srgbClr val="000000"/>
                </a:solidFill>
                <a:latin typeface="Calibri" panose="020F0502020204030204" pitchFamily="34" charset="0"/>
              </a:rPr>
              <a:t>; </a:t>
            </a:r>
            <a:r>
              <a:rPr lang="en-US" sz="1900" dirty="0" smtClean="0">
                <a:solidFill>
                  <a:srgbClr val="00BF00"/>
                </a:solidFill>
                <a:latin typeface="Calibri" panose="020F0502020204030204" pitchFamily="34" charset="0"/>
              </a:rPr>
              <a:t>     </a:t>
            </a:r>
            <a:br>
              <a:rPr lang="en-US" sz="1900" dirty="0" smtClean="0">
                <a:solidFill>
                  <a:srgbClr val="00BF00"/>
                </a:solidFill>
                <a:latin typeface="Calibri" panose="020F0502020204030204" pitchFamily="34" charset="0"/>
              </a:rPr>
            </a:br>
            <a:r>
              <a:rPr lang="en-US" sz="1900" dirty="0" smtClean="0">
                <a:solidFill>
                  <a:srgbClr val="0000FF"/>
                </a:solidFill>
                <a:latin typeface="Calibri" panose="020F0502020204030204" pitchFamily="34" charset="0"/>
              </a:rPr>
              <a:t>protected</a:t>
            </a:r>
            <a:r>
              <a:rPr lang="en-US" sz="1900" dirty="0" smtClean="0">
                <a:solidFill>
                  <a:srgbClr val="000000"/>
                </a:solidFill>
                <a:latin typeface="Calibri" panose="020F0502020204030204" pitchFamily="34" charset="0"/>
              </a:rPr>
              <a:t> </a:t>
            </a:r>
            <a:r>
              <a:rPr lang="en-US" sz="1900" dirty="0" smtClean="0">
                <a:solidFill>
                  <a:srgbClr val="0000FF"/>
                </a:solidFill>
                <a:latin typeface="Calibri" panose="020F0502020204030204" pitchFamily="34" charset="0"/>
              </a:rPr>
              <a:t>double</a:t>
            </a:r>
            <a:r>
              <a:rPr lang="en-US" sz="1900" dirty="0" smtClean="0">
                <a:solidFill>
                  <a:srgbClr val="000000"/>
                </a:solidFill>
                <a:latin typeface="Calibri" panose="020F0502020204030204" pitchFamily="34" charset="0"/>
              </a:rPr>
              <a:t> </a:t>
            </a:r>
            <a:r>
              <a:rPr lang="en-US" sz="1900" dirty="0" err="1" smtClean="0">
                <a:solidFill>
                  <a:srgbClr val="000000"/>
                </a:solidFill>
                <a:latin typeface="Calibri" panose="020F0502020204030204" pitchFamily="34" charset="0"/>
              </a:rPr>
              <a:t>commissionRate</a:t>
            </a:r>
            <a:r>
              <a:rPr lang="en-US" sz="1900" dirty="0" smtClean="0">
                <a:solidFill>
                  <a:srgbClr val="000000"/>
                </a:solidFill>
                <a:latin typeface="Calibri" panose="020F0502020204030204" pitchFamily="34" charset="0"/>
              </a:rPr>
              <a:t>; </a:t>
            </a:r>
          </a:p>
          <a:p>
            <a:pPr eaLnBrk="1" hangingPunct="1">
              <a:lnSpc>
                <a:spcPct val="80000"/>
              </a:lnSpc>
            </a:pPr>
            <a:r>
              <a:rPr lang="en-US" sz="2500" dirty="0" smtClean="0">
                <a:solidFill>
                  <a:srgbClr val="000000"/>
                </a:solidFill>
                <a:latin typeface="Calibri" panose="020F0502020204030204" pitchFamily="34" charset="0"/>
              </a:rPr>
              <a:t>With protected instance variables, the subclass gets access to the instance variables, but classes that are not subclasses and classes that are not in the same package cannot access these variables directly. </a:t>
            </a:r>
          </a:p>
        </p:txBody>
      </p:sp>
    </p:spTree>
    <p:extLst>
      <p:ext uri="{BB962C8B-B14F-4D97-AF65-F5344CB8AC3E}">
        <p14:creationId xmlns:p14="http://schemas.microsoft.com/office/powerpoint/2010/main" val="31544197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ch09imageslides_Page_36.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44277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ch09imageslides_Page_37.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560220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latin typeface="+mj-lt"/>
              </a:rPr>
              <a:t>Inheritance</a:t>
            </a:r>
          </a:p>
        </p:txBody>
      </p:sp>
      <p:sp>
        <p:nvSpPr>
          <p:cNvPr id="15363" name="Text Placeholder 2"/>
          <p:cNvSpPr>
            <a:spLocks noGrp="1"/>
          </p:cNvSpPr>
          <p:nvPr>
            <p:ph type="body" idx="1"/>
          </p:nvPr>
        </p:nvSpPr>
        <p:spPr>
          <a:xfrm>
            <a:off x="457200" y="1168400"/>
            <a:ext cx="8686800" cy="5486400"/>
          </a:xfrm>
        </p:spPr>
        <p:txBody>
          <a:bodyPr/>
          <a:lstStyle/>
          <a:p>
            <a:pPr eaLnBrk="1" hangingPunct="1"/>
            <a:r>
              <a:rPr lang="en-US" sz="2800" dirty="0" smtClean="0">
                <a:solidFill>
                  <a:srgbClr val="000000"/>
                </a:solidFill>
                <a:latin typeface="Calibri" panose="020F0502020204030204" pitchFamily="34" charset="0"/>
              </a:rPr>
              <a:t>The </a:t>
            </a:r>
            <a:r>
              <a:rPr lang="en-US" sz="2800" i="1" dirty="0" smtClean="0">
                <a:solidFill>
                  <a:srgbClr val="0000FF"/>
                </a:solidFill>
                <a:latin typeface="Calibri" panose="020F0502020204030204" pitchFamily="34" charset="0"/>
              </a:rPr>
              <a:t>direct superclass</a:t>
            </a:r>
            <a:r>
              <a:rPr lang="en-US" sz="2800" i="1" dirty="0" smtClean="0">
                <a:solidFill>
                  <a:srgbClr val="000000"/>
                </a:solidFill>
                <a:latin typeface="Calibri" panose="020F0502020204030204" pitchFamily="34" charset="0"/>
              </a:rPr>
              <a:t> </a:t>
            </a:r>
            <a:r>
              <a:rPr lang="en-US" sz="2800" dirty="0" smtClean="0">
                <a:solidFill>
                  <a:srgbClr val="000000"/>
                </a:solidFill>
                <a:latin typeface="Calibri" panose="020F0502020204030204" pitchFamily="34" charset="0"/>
              </a:rPr>
              <a:t>is the superclass from which the subclass explicitly inherits. </a:t>
            </a:r>
          </a:p>
          <a:p>
            <a:pPr eaLnBrk="1" hangingPunct="1"/>
            <a:r>
              <a:rPr lang="en-US" sz="2800" dirty="0" smtClean="0">
                <a:solidFill>
                  <a:srgbClr val="000000"/>
                </a:solidFill>
                <a:latin typeface="Calibri" panose="020F0502020204030204" pitchFamily="34" charset="0"/>
              </a:rPr>
              <a:t>An </a:t>
            </a:r>
            <a:r>
              <a:rPr lang="en-US" sz="2800" i="1" dirty="0" smtClean="0">
                <a:solidFill>
                  <a:srgbClr val="0000FF"/>
                </a:solidFill>
                <a:latin typeface="Calibri" panose="020F0502020204030204" pitchFamily="34" charset="0"/>
              </a:rPr>
              <a:t>indirect superclass</a:t>
            </a:r>
            <a:r>
              <a:rPr lang="en-US" sz="2800" i="1" dirty="0" smtClean="0">
                <a:solidFill>
                  <a:srgbClr val="000000"/>
                </a:solidFill>
                <a:latin typeface="Calibri" panose="020F0502020204030204" pitchFamily="34" charset="0"/>
              </a:rPr>
              <a:t> </a:t>
            </a:r>
            <a:r>
              <a:rPr lang="en-US" sz="2800" dirty="0" smtClean="0">
                <a:solidFill>
                  <a:srgbClr val="000000"/>
                </a:solidFill>
                <a:latin typeface="Calibri" panose="020F0502020204030204" pitchFamily="34" charset="0"/>
              </a:rPr>
              <a:t>is any class above the direct superclass in the </a:t>
            </a:r>
            <a:r>
              <a:rPr lang="en-US" sz="2800" i="1" dirty="0" smtClean="0">
                <a:solidFill>
                  <a:srgbClr val="C00000"/>
                </a:solidFill>
                <a:latin typeface="Calibri" panose="020F0502020204030204" pitchFamily="34" charset="0"/>
              </a:rPr>
              <a:t>class hierarchy</a:t>
            </a:r>
            <a:r>
              <a:rPr lang="en-US" sz="2800" dirty="0" smtClean="0">
                <a:solidFill>
                  <a:srgbClr val="000000"/>
                </a:solidFill>
                <a:latin typeface="Calibri" panose="020F0502020204030204" pitchFamily="34" charset="0"/>
              </a:rPr>
              <a:t>. </a:t>
            </a:r>
          </a:p>
          <a:p>
            <a:pPr eaLnBrk="1" hangingPunct="1"/>
            <a:r>
              <a:rPr lang="en-US" sz="2800" dirty="0" smtClean="0">
                <a:solidFill>
                  <a:srgbClr val="000000"/>
                </a:solidFill>
                <a:latin typeface="Calibri" panose="020F0502020204030204" pitchFamily="34" charset="0"/>
              </a:rPr>
              <a:t>The Java class hierarchy begins with class Object (in package </a:t>
            </a:r>
            <a:r>
              <a:rPr lang="en-US" sz="2800" dirty="0" err="1" smtClean="0">
                <a:solidFill>
                  <a:srgbClr val="000000"/>
                </a:solidFill>
                <a:latin typeface="Calibri" panose="020F0502020204030204" pitchFamily="34" charset="0"/>
              </a:rPr>
              <a:t>java.lang</a:t>
            </a:r>
            <a:r>
              <a:rPr lang="en-US" sz="2800" dirty="0" smtClean="0">
                <a:solidFill>
                  <a:srgbClr val="000000"/>
                </a:solidFill>
                <a:latin typeface="Calibri" panose="020F0502020204030204" pitchFamily="34" charset="0"/>
              </a:rPr>
              <a:t>)</a:t>
            </a:r>
          </a:p>
          <a:p>
            <a:pPr lvl="1" eaLnBrk="1" hangingPunct="1"/>
            <a:r>
              <a:rPr lang="en-US" sz="2400" i="1" dirty="0" smtClean="0">
                <a:solidFill>
                  <a:srgbClr val="000000"/>
                </a:solidFill>
                <a:latin typeface="Calibri" panose="020F0502020204030204" pitchFamily="34" charset="0"/>
              </a:rPr>
              <a:t>Every</a:t>
            </a:r>
            <a:r>
              <a:rPr lang="en-US" sz="2400" dirty="0" smtClean="0">
                <a:solidFill>
                  <a:srgbClr val="000000"/>
                </a:solidFill>
                <a:latin typeface="Calibri" panose="020F0502020204030204" pitchFamily="34" charset="0"/>
              </a:rPr>
              <a:t> class in Java directly or indirectly </a:t>
            </a:r>
            <a:r>
              <a:rPr lang="en-US" sz="2400" u="sng" dirty="0" smtClean="0">
                <a:latin typeface="Calibri" panose="020F0502020204030204" pitchFamily="34" charset="0"/>
              </a:rPr>
              <a:t>extends</a:t>
            </a:r>
            <a:r>
              <a:rPr lang="en-US" sz="2400" dirty="0" smtClean="0">
                <a:latin typeface="Calibri" panose="020F0502020204030204" pitchFamily="34" charset="0"/>
              </a:rPr>
              <a:t> </a:t>
            </a:r>
            <a:r>
              <a:rPr lang="en-US" sz="2400" dirty="0" smtClean="0">
                <a:solidFill>
                  <a:srgbClr val="000000"/>
                </a:solidFill>
                <a:latin typeface="Calibri" panose="020F0502020204030204" pitchFamily="34" charset="0"/>
              </a:rPr>
              <a:t>(or “inherits from”) Object. </a:t>
            </a:r>
          </a:p>
          <a:p>
            <a:pPr eaLnBrk="1" hangingPunct="1"/>
            <a:r>
              <a:rPr lang="en-US" sz="2800" dirty="0" smtClean="0">
                <a:solidFill>
                  <a:srgbClr val="000000"/>
                </a:solidFill>
                <a:latin typeface="Calibri" panose="020F0502020204030204" pitchFamily="34" charset="0"/>
              </a:rPr>
              <a:t>Java supports only </a:t>
            </a:r>
            <a:r>
              <a:rPr lang="en-US" sz="2800" i="1" dirty="0" smtClean="0">
                <a:solidFill>
                  <a:srgbClr val="0000FF"/>
                </a:solidFill>
                <a:latin typeface="Calibri" panose="020F0502020204030204" pitchFamily="34" charset="0"/>
              </a:rPr>
              <a:t>single inheritance</a:t>
            </a:r>
            <a:r>
              <a:rPr lang="en-US" sz="2800" dirty="0" smtClean="0">
                <a:solidFill>
                  <a:srgbClr val="000000"/>
                </a:solidFill>
                <a:latin typeface="Calibri" panose="020F0502020204030204" pitchFamily="34" charset="0"/>
              </a:rPr>
              <a:t>, in which each class is derived from exactly one direct superclass. </a:t>
            </a:r>
          </a:p>
        </p:txBody>
      </p:sp>
      <p:sp>
        <p:nvSpPr>
          <p:cNvPr id="4" name="Footer Placeholder 3"/>
          <p:cNvSpPr>
            <a:spLocks noGrp="1"/>
          </p:cNvSpPr>
          <p:nvPr>
            <p:ph type="ftr" sz="quarter" idx="11"/>
          </p:nvPr>
        </p:nvSpPr>
        <p:spPr>
          <a:xfrm>
            <a:off x="2590800" y="6299200"/>
            <a:ext cx="4191000" cy="558800"/>
          </a:xfrm>
        </p:spPr>
        <p:txBody>
          <a:bodyPr/>
          <a:lstStyle/>
          <a:p>
            <a:pPr>
              <a:defRPr/>
            </a:pPr>
            <a:r>
              <a:rPr lang="en-US" sz="1200" dirty="0"/>
              <a:t>© Copyright 1992-2012 by Pearson Education, Inc. All Rights Reserved.</a:t>
            </a:r>
          </a:p>
        </p:txBody>
      </p:sp>
    </p:spTree>
    <p:extLst>
      <p:ext uri="{BB962C8B-B14F-4D97-AF65-F5344CB8AC3E}">
        <p14:creationId xmlns:p14="http://schemas.microsoft.com/office/powerpoint/2010/main" val="83014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ch09imageslides_Page_38.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11771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800" dirty="0" smtClean="0">
                <a:latin typeface="+mj-lt"/>
              </a:rPr>
              <a:t>Case Study Part 4: </a:t>
            </a:r>
            <a:r>
              <a:rPr lang="en-US" sz="2800" dirty="0" err="1" smtClean="0">
                <a:latin typeface="+mj-lt"/>
              </a:rPr>
              <a:t>CommissionEmployee</a:t>
            </a:r>
            <a:r>
              <a:rPr lang="en-US" sz="2800" dirty="0" smtClean="0">
                <a:latin typeface="+mj-lt"/>
              </a:rPr>
              <a:t>–</a:t>
            </a:r>
            <a:r>
              <a:rPr lang="en-US" sz="2800" dirty="0" err="1" smtClean="0">
                <a:latin typeface="+mj-lt"/>
              </a:rPr>
              <a:t>BasePlus-CommissionEmployee</a:t>
            </a:r>
            <a:r>
              <a:rPr lang="en-US" sz="2800" dirty="0" smtClean="0">
                <a:latin typeface="+mj-lt"/>
              </a:rPr>
              <a:t> Inheritance Hierarchy Using protected Instance Variables (Cont.)</a:t>
            </a:r>
          </a:p>
        </p:txBody>
      </p:sp>
      <p:sp>
        <p:nvSpPr>
          <p:cNvPr id="70659" name="Text Placeholder 2"/>
          <p:cNvSpPr>
            <a:spLocks noGrp="1"/>
          </p:cNvSpPr>
          <p:nvPr>
            <p:ph type="body" idx="1"/>
          </p:nvPr>
        </p:nvSpPr>
        <p:spPr>
          <a:xfrm>
            <a:off x="457200" y="1646238"/>
            <a:ext cx="8458200" cy="4525962"/>
          </a:xfrm>
        </p:spPr>
        <p:txBody>
          <a:bodyPr/>
          <a:lstStyle/>
          <a:p>
            <a:pPr eaLnBrk="1" hangingPunct="1">
              <a:lnSpc>
                <a:spcPct val="80000"/>
              </a:lnSpc>
            </a:pPr>
            <a:r>
              <a:rPr lang="en-US" sz="2300" dirty="0" smtClean="0">
                <a:solidFill>
                  <a:srgbClr val="000000"/>
                </a:solidFill>
                <a:latin typeface="Times New Roman" panose="02020603050405020304" pitchFamily="18" charset="0"/>
              </a:rPr>
              <a:t>Class </a:t>
            </a:r>
            <a:r>
              <a:rPr lang="en-US" sz="2300" dirty="0" err="1" smtClean="0">
                <a:solidFill>
                  <a:srgbClr val="000000"/>
                </a:solidFill>
                <a:latin typeface="Lucida Console" panose="020B0609040504020204" pitchFamily="49" charset="0"/>
              </a:rPr>
              <a:t>BasePlusCommissionEmployee</a:t>
            </a:r>
            <a:r>
              <a:rPr lang="en-US" sz="2300" dirty="0" smtClean="0">
                <a:solidFill>
                  <a:srgbClr val="000000"/>
                </a:solidFill>
                <a:latin typeface="Times New Roman" panose="02020603050405020304" pitchFamily="18" charset="0"/>
              </a:rPr>
              <a:t> (Fig. 9.9) extends the new version of class </a:t>
            </a:r>
            <a:r>
              <a:rPr lang="en-US" sz="2300" dirty="0" err="1" smtClean="0">
                <a:solidFill>
                  <a:srgbClr val="000000"/>
                </a:solidFill>
                <a:latin typeface="Lucida Console" panose="020B0609040504020204" pitchFamily="49" charset="0"/>
              </a:rPr>
              <a:t>CommissionEmployee</a:t>
            </a:r>
            <a:r>
              <a:rPr lang="en-US" sz="2300" dirty="0" smtClean="0">
                <a:solidFill>
                  <a:srgbClr val="000000"/>
                </a:solidFill>
                <a:latin typeface="Times New Roman" panose="02020603050405020304" pitchFamily="18" charset="0"/>
              </a:rPr>
              <a:t> with </a:t>
            </a:r>
            <a:r>
              <a:rPr lang="en-US" sz="2300" dirty="0" smtClean="0">
                <a:solidFill>
                  <a:srgbClr val="000000"/>
                </a:solidFill>
                <a:latin typeface="Lucida Console" panose="020B0609040504020204" pitchFamily="49" charset="0"/>
              </a:rPr>
              <a:t>protected</a:t>
            </a:r>
            <a:r>
              <a:rPr lang="en-US" sz="2300" dirty="0" smtClean="0">
                <a:solidFill>
                  <a:srgbClr val="000000"/>
                </a:solidFill>
                <a:latin typeface="Times New Roman" panose="02020603050405020304" pitchFamily="18" charset="0"/>
              </a:rPr>
              <a:t> instance variables.</a:t>
            </a:r>
          </a:p>
          <a:p>
            <a:pPr lvl="1" eaLnBrk="1" hangingPunct="1">
              <a:lnSpc>
                <a:spcPct val="80000"/>
              </a:lnSpc>
            </a:pPr>
            <a:r>
              <a:rPr lang="en-US" sz="2000" dirty="0" smtClean="0">
                <a:solidFill>
                  <a:srgbClr val="000000"/>
                </a:solidFill>
                <a:latin typeface="Times New Roman" panose="02020603050405020304" pitchFamily="18" charset="0"/>
              </a:rPr>
              <a:t>These variables are now </a:t>
            </a:r>
            <a:r>
              <a:rPr lang="en-US" sz="2000" dirty="0" smtClean="0">
                <a:solidFill>
                  <a:srgbClr val="000000"/>
                </a:solidFill>
                <a:latin typeface="Lucida Console" panose="020B0609040504020204" pitchFamily="49" charset="0"/>
              </a:rPr>
              <a:t>protected</a:t>
            </a:r>
            <a:r>
              <a:rPr lang="en-US" sz="2000" dirty="0" smtClean="0">
                <a:solidFill>
                  <a:srgbClr val="000000"/>
                </a:solidFill>
                <a:latin typeface="Times New Roman" panose="02020603050405020304" pitchFamily="18" charset="0"/>
              </a:rPr>
              <a:t> members of </a:t>
            </a:r>
            <a:r>
              <a:rPr lang="en-US" sz="2000" dirty="0" err="1" smtClean="0">
                <a:solidFill>
                  <a:srgbClr val="000000"/>
                </a:solidFill>
                <a:latin typeface="Lucida Console" panose="020B0609040504020204" pitchFamily="49" charset="0"/>
              </a:rPr>
              <a:t>BasePlusCommissionEmployee</a:t>
            </a:r>
            <a:r>
              <a:rPr lang="en-US" sz="2000" dirty="0" smtClean="0">
                <a:solidFill>
                  <a:srgbClr val="000000"/>
                </a:solidFill>
                <a:latin typeface="Times New Roman" panose="02020603050405020304" pitchFamily="18" charset="0"/>
              </a:rPr>
              <a:t>. </a:t>
            </a:r>
          </a:p>
          <a:p>
            <a:pPr eaLnBrk="1" hangingPunct="1">
              <a:lnSpc>
                <a:spcPct val="80000"/>
              </a:lnSpc>
            </a:pPr>
            <a:r>
              <a:rPr lang="en-US" sz="2300" dirty="0" smtClean="0">
                <a:solidFill>
                  <a:srgbClr val="000000"/>
                </a:solidFill>
                <a:latin typeface="Times New Roman" panose="02020603050405020304" pitchFamily="18" charset="0"/>
              </a:rPr>
              <a:t>If another class extends this version of class </a:t>
            </a:r>
            <a:r>
              <a:rPr lang="en-US" sz="2300" dirty="0" err="1" smtClean="0">
                <a:solidFill>
                  <a:srgbClr val="000000"/>
                </a:solidFill>
                <a:latin typeface="Lucida Console" panose="020B0609040504020204" pitchFamily="49" charset="0"/>
              </a:rPr>
              <a:t>BasePlusCommissionEmployee</a:t>
            </a:r>
            <a:r>
              <a:rPr lang="en-US" sz="2300" dirty="0" smtClean="0">
                <a:solidFill>
                  <a:srgbClr val="000000"/>
                </a:solidFill>
                <a:latin typeface="Times New Roman" panose="02020603050405020304" pitchFamily="18" charset="0"/>
              </a:rPr>
              <a:t>, the new subclass also can access the </a:t>
            </a:r>
            <a:r>
              <a:rPr lang="en-US" sz="2300" dirty="0" smtClean="0">
                <a:solidFill>
                  <a:srgbClr val="000000"/>
                </a:solidFill>
                <a:latin typeface="Lucida Console" panose="020B0609040504020204" pitchFamily="49" charset="0"/>
              </a:rPr>
              <a:t>protected</a:t>
            </a:r>
            <a:r>
              <a:rPr lang="en-US" sz="2300" dirty="0" smtClean="0">
                <a:solidFill>
                  <a:srgbClr val="000000"/>
                </a:solidFill>
                <a:latin typeface="Times New Roman" panose="02020603050405020304" pitchFamily="18" charset="0"/>
              </a:rPr>
              <a:t> members. </a:t>
            </a:r>
          </a:p>
          <a:p>
            <a:pPr eaLnBrk="1" hangingPunct="1">
              <a:lnSpc>
                <a:spcPct val="80000"/>
              </a:lnSpc>
            </a:pPr>
            <a:r>
              <a:rPr lang="en-US" sz="2300" dirty="0" smtClean="0">
                <a:solidFill>
                  <a:srgbClr val="000000"/>
                </a:solidFill>
                <a:latin typeface="Times New Roman" panose="02020603050405020304" pitchFamily="18" charset="0"/>
              </a:rPr>
              <a:t>The source code in Fig. 9.9 (51 lines) is considerably shorter than that in Fig. 9.6 (128 lines)</a:t>
            </a:r>
          </a:p>
          <a:p>
            <a:pPr lvl="1" eaLnBrk="1" hangingPunct="1">
              <a:lnSpc>
                <a:spcPct val="80000"/>
              </a:lnSpc>
            </a:pPr>
            <a:r>
              <a:rPr lang="en-US" sz="2000" dirty="0" smtClean="0">
                <a:solidFill>
                  <a:srgbClr val="000000"/>
                </a:solidFill>
                <a:latin typeface="Times New Roman" panose="02020603050405020304" pitchFamily="18" charset="0"/>
              </a:rPr>
              <a:t>Most of the functionality is now inherited from </a:t>
            </a:r>
            <a:r>
              <a:rPr lang="en-US" sz="2000" dirty="0" err="1" smtClean="0">
                <a:solidFill>
                  <a:srgbClr val="000000"/>
                </a:solidFill>
                <a:latin typeface="Lucida Console" panose="020B0609040504020204" pitchFamily="49" charset="0"/>
              </a:rPr>
              <a:t>CommissionEmployee</a:t>
            </a:r>
            <a:endParaRPr lang="en-US" sz="2000" dirty="0" smtClean="0">
              <a:solidFill>
                <a:srgbClr val="000000"/>
              </a:solidFill>
              <a:latin typeface="Lucida Console" panose="020B0609040504020204" pitchFamily="49" charset="0"/>
            </a:endParaRPr>
          </a:p>
          <a:p>
            <a:pPr lvl="1" eaLnBrk="1" hangingPunct="1">
              <a:lnSpc>
                <a:spcPct val="80000"/>
              </a:lnSpc>
            </a:pPr>
            <a:r>
              <a:rPr lang="en-US" sz="2000" dirty="0" smtClean="0">
                <a:solidFill>
                  <a:srgbClr val="000000"/>
                </a:solidFill>
                <a:latin typeface="Times New Roman" panose="02020603050405020304" pitchFamily="18" charset="0"/>
              </a:rPr>
              <a:t>There is now only one copy of the functionality. </a:t>
            </a:r>
          </a:p>
          <a:p>
            <a:pPr lvl="1" eaLnBrk="1" hangingPunct="1">
              <a:lnSpc>
                <a:spcPct val="80000"/>
              </a:lnSpc>
            </a:pPr>
            <a:r>
              <a:rPr lang="en-US" sz="2000" dirty="0" smtClean="0">
                <a:solidFill>
                  <a:srgbClr val="000000"/>
                </a:solidFill>
                <a:latin typeface="Times New Roman" panose="02020603050405020304" pitchFamily="18" charset="0"/>
              </a:rPr>
              <a:t>Code is easier to maintain, modify and debug—the code related to a commission employee exists only in class </a:t>
            </a:r>
            <a:r>
              <a:rPr lang="en-US" sz="2000" dirty="0" err="1" smtClean="0">
                <a:solidFill>
                  <a:srgbClr val="000000"/>
                </a:solidFill>
                <a:latin typeface="Lucida Console" panose="020B0609040504020204" pitchFamily="49" charset="0"/>
              </a:rPr>
              <a:t>CommissionEmployee</a:t>
            </a:r>
            <a:r>
              <a:rPr lang="en-US" sz="2000" dirty="0" smtClean="0">
                <a:solidFill>
                  <a:srgbClr val="000000"/>
                </a:solidFill>
                <a:latin typeface="Times New Roman" panose="02020603050405020304" pitchFamily="18" charset="0"/>
              </a:rPr>
              <a:t>. </a:t>
            </a:r>
          </a:p>
        </p:txBody>
      </p:sp>
    </p:spTree>
    <p:extLst>
      <p:ext uri="{BB962C8B-B14F-4D97-AF65-F5344CB8AC3E}">
        <p14:creationId xmlns:p14="http://schemas.microsoft.com/office/powerpoint/2010/main" val="19344084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800" dirty="0"/>
              <a:t>Case Study Part </a:t>
            </a:r>
            <a:r>
              <a:rPr lang="en-US" sz="2800" dirty="0" smtClean="0"/>
              <a:t>4</a:t>
            </a:r>
            <a:r>
              <a:rPr lang="en-US" sz="2800" dirty="0" smtClean="0">
                <a:latin typeface="+mj-lt"/>
              </a:rPr>
              <a:t>: </a:t>
            </a:r>
            <a:r>
              <a:rPr lang="en-US" sz="2800" dirty="0" err="1" smtClean="0">
                <a:latin typeface="+mj-lt"/>
              </a:rPr>
              <a:t>CommissionEmployee</a:t>
            </a:r>
            <a:r>
              <a:rPr lang="en-US" sz="2800" dirty="0" smtClean="0">
                <a:latin typeface="+mj-lt"/>
              </a:rPr>
              <a:t>–</a:t>
            </a:r>
            <a:r>
              <a:rPr lang="en-US" sz="2800" dirty="0" err="1" smtClean="0">
                <a:latin typeface="+mj-lt"/>
              </a:rPr>
              <a:t>BasePlus-CommissionEmployee</a:t>
            </a:r>
            <a:r>
              <a:rPr lang="en-US" sz="2800" dirty="0" smtClean="0">
                <a:latin typeface="+mj-lt"/>
              </a:rPr>
              <a:t> Inheritance Hierarchy Using protected Instance Variables (Cont.)</a:t>
            </a:r>
          </a:p>
        </p:txBody>
      </p:sp>
      <p:sp>
        <p:nvSpPr>
          <p:cNvPr id="74755" name="Text Placeholder 2"/>
          <p:cNvSpPr>
            <a:spLocks noGrp="1"/>
          </p:cNvSpPr>
          <p:nvPr>
            <p:ph type="body" idx="1"/>
          </p:nvPr>
        </p:nvSpPr>
        <p:spPr>
          <a:xfrm>
            <a:off x="304800" y="1447800"/>
            <a:ext cx="8686800" cy="5207000"/>
          </a:xfrm>
        </p:spPr>
        <p:txBody>
          <a:bodyPr/>
          <a:lstStyle/>
          <a:p>
            <a:pPr eaLnBrk="1" hangingPunct="1"/>
            <a:r>
              <a:rPr lang="en-US" sz="2800" dirty="0" smtClean="0">
                <a:solidFill>
                  <a:srgbClr val="000000"/>
                </a:solidFill>
                <a:latin typeface="Calibri" panose="020F0502020204030204" pitchFamily="34" charset="0"/>
              </a:rPr>
              <a:t>Inheriting  </a:t>
            </a:r>
            <a:r>
              <a:rPr lang="en-US" sz="2800" b="1" dirty="0" smtClean="0">
                <a:solidFill>
                  <a:srgbClr val="000000"/>
                </a:solidFill>
                <a:latin typeface="Courier New" panose="02070309020205020404" pitchFamily="49" charset="0"/>
                <a:cs typeface="Courier New" panose="02070309020205020404" pitchFamily="49" charset="0"/>
              </a:rPr>
              <a:t>protected </a:t>
            </a:r>
            <a:r>
              <a:rPr lang="en-US" sz="2800" dirty="0" smtClean="0">
                <a:solidFill>
                  <a:srgbClr val="000000"/>
                </a:solidFill>
                <a:latin typeface="Calibri" panose="020F0502020204030204" pitchFamily="34" charset="0"/>
              </a:rPr>
              <a:t>instance variables slightly increases performance, because we can directly access the variables in the subclass without incurring the overhead of a </a:t>
            </a:r>
            <a:r>
              <a:rPr lang="en-US" sz="2800" i="1" dirty="0" smtClean="0">
                <a:solidFill>
                  <a:srgbClr val="000000"/>
                </a:solidFill>
                <a:latin typeface="Calibri" panose="020F0502020204030204" pitchFamily="34" charset="0"/>
              </a:rPr>
              <a:t>set or get method call. </a:t>
            </a:r>
          </a:p>
          <a:p>
            <a:pPr eaLnBrk="1" hangingPunct="1"/>
            <a:endParaRPr lang="tr-TR" sz="2000" dirty="0" smtClean="0">
              <a:solidFill>
                <a:srgbClr val="000000"/>
              </a:solidFill>
              <a:latin typeface="Calibri" panose="020F0502020204030204" pitchFamily="34" charset="0"/>
            </a:endParaRPr>
          </a:p>
          <a:p>
            <a:pPr eaLnBrk="1" hangingPunct="1"/>
            <a:r>
              <a:rPr lang="en-US" sz="2800" dirty="0" smtClean="0">
                <a:solidFill>
                  <a:srgbClr val="000000"/>
                </a:solidFill>
                <a:latin typeface="Calibri" panose="020F0502020204030204" pitchFamily="34" charset="0"/>
              </a:rPr>
              <a:t>In most cases, it’s better to use </a:t>
            </a:r>
            <a:r>
              <a:rPr lang="en-US" sz="2800" b="1" dirty="0" smtClean="0">
                <a:solidFill>
                  <a:srgbClr val="000000"/>
                </a:solidFill>
                <a:latin typeface="Courier New" panose="02070309020205020404" pitchFamily="49" charset="0"/>
                <a:cs typeface="Courier New" panose="02070309020205020404" pitchFamily="49" charset="0"/>
              </a:rPr>
              <a:t>private</a:t>
            </a:r>
            <a:r>
              <a:rPr lang="en-US" sz="2800" dirty="0" smtClean="0">
                <a:solidFill>
                  <a:srgbClr val="000000"/>
                </a:solidFill>
                <a:latin typeface="Calibri" panose="020F0502020204030204" pitchFamily="34" charset="0"/>
              </a:rPr>
              <a:t> instance variables to encourage proper software engineering, and leave code optimization issues to the compiler. </a:t>
            </a:r>
          </a:p>
          <a:p>
            <a:pPr lvl="1" eaLnBrk="1" hangingPunct="1"/>
            <a:r>
              <a:rPr lang="en-US" sz="2400" dirty="0" smtClean="0">
                <a:solidFill>
                  <a:srgbClr val="000000"/>
                </a:solidFill>
                <a:latin typeface="Calibri" panose="020F0502020204030204" pitchFamily="34" charset="0"/>
              </a:rPr>
              <a:t>Code will be easier to maintain, modify and debug.</a:t>
            </a:r>
          </a:p>
        </p:txBody>
      </p:sp>
    </p:spTree>
    <p:extLst>
      <p:ext uri="{BB962C8B-B14F-4D97-AF65-F5344CB8AC3E}">
        <p14:creationId xmlns:p14="http://schemas.microsoft.com/office/powerpoint/2010/main" val="16692754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092200"/>
          </a:xfrm>
        </p:spPr>
        <p:txBody>
          <a:bodyPr>
            <a:noAutofit/>
          </a:bodyPr>
          <a:lstStyle/>
          <a:p>
            <a:pPr eaLnBrk="1" fontAlgn="auto" hangingPunct="1">
              <a:spcAft>
                <a:spcPts val="0"/>
              </a:spcAft>
              <a:defRPr/>
            </a:pPr>
            <a:r>
              <a:rPr lang="en-US" sz="2800" dirty="0"/>
              <a:t>Case Study Part 4: </a:t>
            </a:r>
            <a:r>
              <a:rPr lang="en-US" sz="2800" dirty="0" err="1" smtClean="0">
                <a:latin typeface="+mj-lt"/>
              </a:rPr>
              <a:t>CommissionEmployee</a:t>
            </a:r>
            <a:r>
              <a:rPr lang="en-US" sz="2800" dirty="0" smtClean="0">
                <a:latin typeface="+mj-lt"/>
              </a:rPr>
              <a:t>–</a:t>
            </a:r>
            <a:r>
              <a:rPr lang="en-US" sz="2800" dirty="0" err="1" smtClean="0">
                <a:latin typeface="+mj-lt"/>
              </a:rPr>
              <a:t>BasePlus-CommissionEmployee</a:t>
            </a:r>
            <a:r>
              <a:rPr lang="en-US" sz="2800" dirty="0" smtClean="0">
                <a:latin typeface="+mj-lt"/>
              </a:rPr>
              <a:t> Inheritance Hierarchy Using protected Instance Variables (Cont.)</a:t>
            </a:r>
          </a:p>
        </p:txBody>
      </p:sp>
      <p:sp>
        <p:nvSpPr>
          <p:cNvPr id="75779" name="Text Placeholder 2"/>
          <p:cNvSpPr>
            <a:spLocks noGrp="1"/>
          </p:cNvSpPr>
          <p:nvPr>
            <p:ph type="body" idx="1"/>
          </p:nvPr>
        </p:nvSpPr>
        <p:spPr>
          <a:xfrm>
            <a:off x="457200" y="1295400"/>
            <a:ext cx="8458200" cy="5359400"/>
          </a:xfrm>
        </p:spPr>
        <p:txBody>
          <a:bodyPr/>
          <a:lstStyle/>
          <a:p>
            <a:pPr eaLnBrk="1" hangingPunct="1"/>
            <a:r>
              <a:rPr lang="en-US" dirty="0" smtClean="0">
                <a:solidFill>
                  <a:srgbClr val="000000"/>
                </a:solidFill>
                <a:latin typeface="Calibri" panose="020F0502020204030204" pitchFamily="34" charset="0"/>
              </a:rPr>
              <a:t>Using </a:t>
            </a:r>
            <a:r>
              <a:rPr lang="en-US" b="1" dirty="0" smtClean="0">
                <a:solidFill>
                  <a:srgbClr val="000000"/>
                </a:solidFill>
                <a:latin typeface="Courier New" panose="02070309020205020404" pitchFamily="49" charset="0"/>
                <a:cs typeface="Courier New" panose="02070309020205020404" pitchFamily="49" charset="0"/>
              </a:rPr>
              <a:t>protected</a:t>
            </a:r>
            <a:r>
              <a:rPr lang="en-US" dirty="0" smtClean="0">
                <a:solidFill>
                  <a:srgbClr val="000000"/>
                </a:solidFill>
                <a:latin typeface="Calibri" panose="020F0502020204030204" pitchFamily="34" charset="0"/>
              </a:rPr>
              <a:t> instance variables creates several potential problems.</a:t>
            </a:r>
          </a:p>
          <a:p>
            <a:pPr eaLnBrk="1" hangingPunct="1"/>
            <a:r>
              <a:rPr lang="en-US" dirty="0" smtClean="0">
                <a:solidFill>
                  <a:srgbClr val="000000"/>
                </a:solidFill>
                <a:latin typeface="Calibri" panose="020F0502020204030204" pitchFamily="34" charset="0"/>
              </a:rPr>
              <a:t>The subclass object can set an inherited variable’s value directly without using a </a:t>
            </a:r>
            <a:r>
              <a:rPr lang="en-US" i="1" dirty="0" smtClean="0">
                <a:solidFill>
                  <a:srgbClr val="000000"/>
                </a:solidFill>
                <a:latin typeface="Calibri" panose="020F0502020204030204" pitchFamily="34" charset="0"/>
              </a:rPr>
              <a:t>set method. </a:t>
            </a:r>
          </a:p>
          <a:p>
            <a:pPr lvl="1" eaLnBrk="1" hangingPunct="1"/>
            <a:r>
              <a:rPr lang="en-US" dirty="0" smtClean="0">
                <a:solidFill>
                  <a:srgbClr val="000000"/>
                </a:solidFill>
                <a:latin typeface="Calibri" panose="020F0502020204030204" pitchFamily="34" charset="0"/>
              </a:rPr>
              <a:t>A subclass object can assign an invalid value to the variable</a:t>
            </a:r>
          </a:p>
          <a:p>
            <a:pPr eaLnBrk="1" hangingPunct="1"/>
            <a:r>
              <a:rPr lang="en-US" dirty="0" smtClean="0">
                <a:solidFill>
                  <a:srgbClr val="000000"/>
                </a:solidFill>
                <a:latin typeface="Calibri" panose="020F0502020204030204" pitchFamily="34" charset="0"/>
              </a:rPr>
              <a:t>Subclass methods are more likely to be written so that they depend on the superclass’s data implementation. </a:t>
            </a:r>
          </a:p>
          <a:p>
            <a:pPr lvl="1" eaLnBrk="1" hangingPunct="1"/>
            <a:r>
              <a:rPr lang="en-US" dirty="0" smtClean="0">
                <a:solidFill>
                  <a:srgbClr val="000000"/>
                </a:solidFill>
                <a:latin typeface="Calibri" panose="020F0502020204030204" pitchFamily="34" charset="0"/>
              </a:rPr>
              <a:t>Subclasses should depend only on the superclass services and not on the superclass data implementation. </a:t>
            </a:r>
          </a:p>
          <a:p>
            <a:r>
              <a:rPr lang="en-US" dirty="0" smtClean="0">
                <a:solidFill>
                  <a:srgbClr val="000000"/>
                </a:solidFill>
                <a:latin typeface="Calibri" panose="020F0502020204030204" pitchFamily="34" charset="0"/>
              </a:rPr>
              <a:t>We </a:t>
            </a:r>
            <a:r>
              <a:rPr lang="en-US" dirty="0">
                <a:solidFill>
                  <a:srgbClr val="000000"/>
                </a:solidFill>
                <a:latin typeface="Calibri" panose="020F0502020204030204" pitchFamily="34" charset="0"/>
              </a:rPr>
              <a:t>may need to modify all the subclasses of the superclass if the superclass implementation changes. </a:t>
            </a:r>
            <a:endParaRPr lang="en-US" dirty="0" smtClean="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You should be able to change the superclass implementation while still providing the same services to the subclasses. </a:t>
            </a:r>
          </a:p>
          <a:p>
            <a:pPr marL="279400" lvl="1" indent="0">
              <a:buNone/>
            </a:pPr>
            <a:endParaRPr lang="en-US" dirty="0">
              <a:solidFill>
                <a:srgbClr val="000000"/>
              </a:solidFill>
              <a:latin typeface="Calibri" panose="020F0502020204030204" pitchFamily="34" charset="0"/>
            </a:endParaRPr>
          </a:p>
          <a:p>
            <a:endParaRPr lang="en-US" dirty="0"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629095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ch09imageslides_Page_3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729492"/>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ch09imageslides_Page_42.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8100" y="990600"/>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p:cNvSpPr txBox="1">
            <a:spLocks/>
          </p:cNvSpPr>
          <p:nvPr/>
        </p:nvSpPr>
        <p:spPr>
          <a:xfrm>
            <a:off x="76200" y="-76200"/>
            <a:ext cx="8915400" cy="1066800"/>
          </a:xfrm>
          <a:prstGeom prst="rect">
            <a:avLst/>
          </a:prstGeom>
        </p:spPr>
        <p:txBody>
          <a:bodyPr>
            <a:noAutofit/>
          </a:bodyPr>
          <a:lstStyle>
            <a:lvl1pPr algn="l" rtl="0" fontAlgn="base">
              <a:spcBef>
                <a:spcPct val="0"/>
              </a:spcBef>
              <a:spcAft>
                <a:spcPct val="0"/>
              </a:spcAft>
              <a:defRPr sz="3600" b="1">
                <a:solidFill>
                  <a:schemeClr val="tx1"/>
                </a:solidFill>
                <a:latin typeface="Calibri"/>
                <a:ea typeface="+mj-ea"/>
                <a:cs typeface="Calibri"/>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fontAlgn="auto">
              <a:spcAft>
                <a:spcPts val="0"/>
              </a:spcAft>
              <a:defRPr/>
            </a:pPr>
            <a:r>
              <a:rPr lang="en-US" sz="2800" kern="0" dirty="0" smtClean="0">
                <a:latin typeface="+mn-lt"/>
              </a:rPr>
              <a:t>Case Study Part 5: </a:t>
            </a:r>
            <a:r>
              <a:rPr lang="en-US" sz="2800" kern="0" dirty="0" err="1" smtClean="0">
                <a:latin typeface="+mn-lt"/>
              </a:rPr>
              <a:t>CommissionEmployee</a:t>
            </a:r>
            <a:r>
              <a:rPr lang="en-US" sz="2800" kern="0" dirty="0" smtClean="0">
                <a:latin typeface="+mn-lt"/>
              </a:rPr>
              <a:t>–</a:t>
            </a:r>
            <a:r>
              <a:rPr lang="en-US" sz="2800" kern="0" dirty="0" err="1" smtClean="0">
                <a:latin typeface="+mn-lt"/>
              </a:rPr>
              <a:t>BasePlus-CommissionEmployee</a:t>
            </a:r>
            <a:r>
              <a:rPr lang="en-US" sz="2800" kern="0" dirty="0" smtClean="0">
                <a:latin typeface="+mn-lt"/>
              </a:rPr>
              <a:t> Inheritance Hierarchy Using private Instance Variables  =&gt; BEST DESIGN</a:t>
            </a:r>
          </a:p>
        </p:txBody>
      </p:sp>
      <p:sp>
        <p:nvSpPr>
          <p:cNvPr id="3" name="TextBox 2"/>
          <p:cNvSpPr txBox="1"/>
          <p:nvPr/>
        </p:nvSpPr>
        <p:spPr>
          <a:xfrm>
            <a:off x="5387339" y="1828800"/>
            <a:ext cx="3619501" cy="1200329"/>
          </a:xfrm>
          <a:prstGeom prst="rect">
            <a:avLst/>
          </a:prstGeom>
          <a:solidFill>
            <a:schemeClr val="accent2">
              <a:lumMod val="40000"/>
              <a:lumOff val="60000"/>
            </a:schemeClr>
          </a:solidFill>
        </p:spPr>
        <p:txBody>
          <a:bodyPr wrap="square" rtlCol="0">
            <a:spAutoFit/>
          </a:bodyPr>
          <a:lstStyle/>
          <a:p>
            <a:pPr algn="l"/>
            <a:r>
              <a:rPr lang="en-US" sz="1800" dirty="0" smtClean="0">
                <a:latin typeface="Calibri" panose="020F0502020204030204" pitchFamily="34" charset="0"/>
              </a:rPr>
              <a:t>instance </a:t>
            </a:r>
            <a:r>
              <a:rPr lang="en-US" sz="1800" dirty="0">
                <a:latin typeface="Calibri" panose="020F0502020204030204" pitchFamily="34" charset="0"/>
              </a:rPr>
              <a:t>variables </a:t>
            </a:r>
            <a:r>
              <a:rPr lang="en-US" sz="1800" dirty="0" smtClean="0">
                <a:latin typeface="Calibri" panose="020F0502020204030204" pitchFamily="34" charset="0"/>
              </a:rPr>
              <a:t>are declared as </a:t>
            </a:r>
            <a:r>
              <a:rPr lang="en-US" sz="1800" dirty="0">
                <a:latin typeface="Calibri" panose="020F0502020204030204" pitchFamily="34" charset="0"/>
              </a:rPr>
              <a:t>private and </a:t>
            </a:r>
            <a:r>
              <a:rPr lang="en-US" sz="1800" dirty="0" smtClean="0">
                <a:latin typeface="Calibri" panose="020F0502020204030204" pitchFamily="34" charset="0"/>
              </a:rPr>
              <a:t>public </a:t>
            </a:r>
            <a:r>
              <a:rPr lang="en-US" sz="1800" dirty="0">
                <a:latin typeface="Calibri" panose="020F0502020204030204" pitchFamily="34" charset="0"/>
              </a:rPr>
              <a:t>methods for manipulating </a:t>
            </a:r>
            <a:r>
              <a:rPr lang="en-US" sz="1800" dirty="0" smtClean="0">
                <a:latin typeface="Calibri" panose="020F0502020204030204" pitchFamily="34" charset="0"/>
              </a:rPr>
              <a:t>these are provided. </a:t>
            </a:r>
            <a:endParaRPr lang="en-US" sz="1800" dirty="0">
              <a:latin typeface="Calibri" panose="020F0502020204030204" pitchFamily="34" charset="0"/>
            </a:endParaRPr>
          </a:p>
          <a:p>
            <a:pPr algn="l"/>
            <a:endParaRPr lang="tr-TR" sz="1800" dirty="0"/>
          </a:p>
        </p:txBody>
      </p:sp>
      <p:cxnSp>
        <p:nvCxnSpPr>
          <p:cNvPr id="6" name="Straight Arrow Connector 5"/>
          <p:cNvCxnSpPr/>
          <p:nvPr/>
        </p:nvCxnSpPr>
        <p:spPr bwMode="auto">
          <a:xfrm flipH="1">
            <a:off x="4114800" y="2428964"/>
            <a:ext cx="1272539" cy="161836"/>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8" name="Straight Arrow Connector 7"/>
          <p:cNvCxnSpPr/>
          <p:nvPr/>
        </p:nvCxnSpPr>
        <p:spPr bwMode="auto">
          <a:xfrm>
            <a:off x="7197089" y="3029129"/>
            <a:ext cx="0" cy="857071"/>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Tree>
    <p:extLst>
      <p:ext uri="{BB962C8B-B14F-4D97-AF65-F5344CB8AC3E}">
        <p14:creationId xmlns:p14="http://schemas.microsoft.com/office/powerpoint/2010/main" val="364698973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ch09imageslides_Page_43.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31097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ch09imageslides_Page_44.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905879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ch09imageslides_Page_45.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77046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ch09imageslides_Page_46.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73573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ea typeface="MS Mincho" panose="02020609040205080304" pitchFamily="49" charset="-128"/>
              </a:rPr>
              <a:t>Advantages of inheritance</a:t>
            </a:r>
            <a:endParaRPr lang="en-US" dirty="0">
              <a:latin typeface="Courier New" panose="02070309020205020404" pitchFamily="49" charset="0"/>
              <a:cs typeface="Times New Roman" panose="02020603050405020304" pitchFamily="18" charset="0"/>
            </a:endParaRPr>
          </a:p>
        </p:txBody>
      </p:sp>
      <p:sp>
        <p:nvSpPr>
          <p:cNvPr id="6147" name="Rectangle 3"/>
          <p:cNvSpPr>
            <a:spLocks noGrp="1" noChangeArrowheads="1"/>
          </p:cNvSpPr>
          <p:nvPr>
            <p:ph idx="1"/>
          </p:nvPr>
        </p:nvSpPr>
        <p:spPr>
          <a:xfrm>
            <a:off x="457200" y="1168400"/>
            <a:ext cx="8001000" cy="5003800"/>
          </a:xfrm>
        </p:spPr>
        <p:txBody>
          <a:bodyPr/>
          <a:lstStyle/>
          <a:p>
            <a:pPr>
              <a:lnSpc>
                <a:spcPct val="90000"/>
              </a:lnSpc>
            </a:pPr>
            <a:r>
              <a:rPr lang="en-US" sz="2800" dirty="0">
                <a:ea typeface="MS Mincho" panose="02020609040205080304" pitchFamily="49" charset="-128"/>
              </a:rPr>
              <a:t>When a class inherits from another class, there are </a:t>
            </a:r>
            <a:r>
              <a:rPr lang="en-US" sz="2800" dirty="0">
                <a:solidFill>
                  <a:srgbClr val="0000FF"/>
                </a:solidFill>
                <a:effectLst>
                  <a:outerShdw blurRad="38100" dist="38100" dir="2700000" algn="tl">
                    <a:srgbClr val="000000"/>
                  </a:outerShdw>
                </a:effectLst>
                <a:ea typeface="MS Mincho" panose="02020609040205080304" pitchFamily="49" charset="-128"/>
              </a:rPr>
              <a:t>three</a:t>
            </a:r>
            <a:r>
              <a:rPr lang="en-US" sz="2800" dirty="0">
                <a:solidFill>
                  <a:srgbClr val="0000FF"/>
                </a:solidFill>
                <a:ea typeface="MS Mincho" panose="02020609040205080304" pitchFamily="49" charset="-128"/>
              </a:rPr>
              <a:t> </a:t>
            </a:r>
            <a:r>
              <a:rPr lang="en-US" sz="2800" dirty="0">
                <a:ea typeface="MS Mincho" panose="02020609040205080304" pitchFamily="49" charset="-128"/>
              </a:rPr>
              <a:t>benefits</a:t>
            </a:r>
            <a:r>
              <a:rPr lang="en-US" sz="2800" dirty="0" smtClean="0">
                <a:ea typeface="MS Mincho" panose="02020609040205080304" pitchFamily="49" charset="-128"/>
              </a:rPr>
              <a:t>:</a:t>
            </a:r>
          </a:p>
          <a:p>
            <a:pPr marL="0" indent="0">
              <a:lnSpc>
                <a:spcPct val="90000"/>
              </a:lnSpc>
              <a:buNone/>
            </a:pPr>
            <a:endParaRPr lang="en-US" sz="2800" dirty="0">
              <a:ea typeface="MS Mincho" panose="02020609040205080304" pitchFamily="49" charset="-128"/>
            </a:endParaRPr>
          </a:p>
          <a:p>
            <a:pPr marL="0" indent="0">
              <a:lnSpc>
                <a:spcPct val="90000"/>
              </a:lnSpc>
              <a:buNone/>
            </a:pPr>
            <a:r>
              <a:rPr lang="en-US" sz="2800" dirty="0" smtClean="0">
                <a:ea typeface="MS Mincho" panose="02020609040205080304" pitchFamily="49" charset="-128"/>
              </a:rPr>
              <a:t>   (</a:t>
            </a:r>
            <a:r>
              <a:rPr lang="en-US" sz="2800" dirty="0">
                <a:ea typeface="MS Mincho" panose="02020609040205080304" pitchFamily="49" charset="-128"/>
              </a:rPr>
              <a:t>1) You can </a:t>
            </a:r>
            <a:r>
              <a:rPr lang="en-US" sz="2800" i="1" u="sng" dirty="0">
                <a:solidFill>
                  <a:srgbClr val="FF0000"/>
                </a:solidFill>
                <a:ea typeface="MS Mincho" panose="02020609040205080304" pitchFamily="49" charset="-128"/>
              </a:rPr>
              <a:t>reuse</a:t>
            </a:r>
            <a:r>
              <a:rPr lang="en-US" sz="2800" dirty="0">
                <a:solidFill>
                  <a:srgbClr val="FF0000"/>
                </a:solidFill>
                <a:ea typeface="MS Mincho" panose="02020609040205080304" pitchFamily="49" charset="-128"/>
              </a:rPr>
              <a:t> </a:t>
            </a:r>
            <a:r>
              <a:rPr lang="en-US" sz="2800" dirty="0">
                <a:ea typeface="MS Mincho" panose="02020609040205080304" pitchFamily="49" charset="-128"/>
              </a:rPr>
              <a:t>the methods and data of the </a:t>
            </a:r>
            <a:r>
              <a:rPr lang="tr-TR" sz="2800" dirty="0">
                <a:ea typeface="MS Mincho" panose="02020609040205080304" pitchFamily="49" charset="-128"/>
              </a:rPr>
              <a:t> </a:t>
            </a:r>
            <a:endParaRPr lang="tr-TR" sz="2800" dirty="0" smtClean="0">
              <a:ea typeface="MS Mincho" panose="02020609040205080304" pitchFamily="49" charset="-128"/>
            </a:endParaRPr>
          </a:p>
          <a:p>
            <a:pPr marL="0" indent="0">
              <a:lnSpc>
                <a:spcPct val="90000"/>
              </a:lnSpc>
              <a:buNone/>
            </a:pPr>
            <a:r>
              <a:rPr lang="tr-TR" sz="2800" dirty="0">
                <a:ea typeface="MS Mincho" panose="02020609040205080304" pitchFamily="49" charset="-128"/>
              </a:rPr>
              <a:t> </a:t>
            </a:r>
            <a:r>
              <a:rPr lang="tr-TR" sz="2800" dirty="0" smtClean="0">
                <a:ea typeface="MS Mincho" panose="02020609040205080304" pitchFamily="49" charset="-128"/>
              </a:rPr>
              <a:t>  </a:t>
            </a:r>
            <a:r>
              <a:rPr lang="en-US" sz="2800" dirty="0" smtClean="0">
                <a:ea typeface="MS Mincho" panose="02020609040205080304" pitchFamily="49" charset="-128"/>
              </a:rPr>
              <a:t>existing </a:t>
            </a:r>
            <a:r>
              <a:rPr lang="en-US" sz="2800" dirty="0">
                <a:ea typeface="MS Mincho" panose="02020609040205080304" pitchFamily="49" charset="-128"/>
              </a:rPr>
              <a:t>class</a:t>
            </a:r>
            <a:endParaRPr lang="en-US" sz="2800" dirty="0">
              <a:latin typeface="Courier New" panose="02070309020205020404" pitchFamily="49" charset="0"/>
              <a:cs typeface="Times New Roman" panose="02020603050405020304" pitchFamily="18" charset="0"/>
            </a:endParaRPr>
          </a:p>
          <a:p>
            <a:pPr>
              <a:lnSpc>
                <a:spcPct val="90000"/>
              </a:lnSpc>
              <a:buFontTx/>
              <a:buNone/>
            </a:pPr>
            <a:r>
              <a:rPr lang="en-US" sz="2800" dirty="0">
                <a:ea typeface="MS Mincho" panose="02020609040205080304" pitchFamily="49" charset="-128"/>
              </a:rPr>
              <a:t>	(2) You can </a:t>
            </a:r>
            <a:r>
              <a:rPr lang="en-US" sz="2800" i="1" u="sng" dirty="0">
                <a:solidFill>
                  <a:srgbClr val="FF0000"/>
                </a:solidFill>
                <a:ea typeface="MS Mincho" panose="02020609040205080304" pitchFamily="49" charset="-128"/>
              </a:rPr>
              <a:t>extend</a:t>
            </a:r>
            <a:r>
              <a:rPr lang="en-US" sz="2800" dirty="0">
                <a:solidFill>
                  <a:srgbClr val="FF0000"/>
                </a:solidFill>
                <a:ea typeface="MS Mincho" panose="02020609040205080304" pitchFamily="49" charset="-128"/>
              </a:rPr>
              <a:t> </a:t>
            </a:r>
            <a:r>
              <a:rPr lang="en-US" sz="2800" dirty="0">
                <a:ea typeface="MS Mincho" panose="02020609040205080304" pitchFamily="49" charset="-128"/>
              </a:rPr>
              <a:t>the existing class by adding new data and new methods</a:t>
            </a:r>
            <a:endParaRPr lang="en-US" sz="2800" dirty="0">
              <a:latin typeface="Courier New" panose="02070309020205020404" pitchFamily="49" charset="0"/>
              <a:cs typeface="Times New Roman" panose="02020603050405020304" pitchFamily="18" charset="0"/>
            </a:endParaRPr>
          </a:p>
          <a:p>
            <a:pPr>
              <a:lnSpc>
                <a:spcPct val="90000"/>
              </a:lnSpc>
              <a:buFontTx/>
              <a:buNone/>
            </a:pPr>
            <a:r>
              <a:rPr lang="en-US" sz="2800" dirty="0">
                <a:ea typeface="MS Mincho" panose="02020609040205080304" pitchFamily="49" charset="-128"/>
              </a:rPr>
              <a:t>	(3) You can </a:t>
            </a:r>
            <a:r>
              <a:rPr lang="en-US" sz="2800" i="1" u="sng" dirty="0">
                <a:solidFill>
                  <a:srgbClr val="FF0000"/>
                </a:solidFill>
                <a:ea typeface="MS Mincho" panose="02020609040205080304" pitchFamily="49" charset="-128"/>
              </a:rPr>
              <a:t>modify</a:t>
            </a:r>
            <a:r>
              <a:rPr lang="en-US" sz="2800" dirty="0">
                <a:solidFill>
                  <a:srgbClr val="FF0000"/>
                </a:solidFill>
                <a:ea typeface="MS Mincho" panose="02020609040205080304" pitchFamily="49" charset="-128"/>
              </a:rPr>
              <a:t> </a:t>
            </a:r>
            <a:r>
              <a:rPr lang="en-US" sz="2800" dirty="0">
                <a:ea typeface="MS Mincho" panose="02020609040205080304" pitchFamily="49" charset="-128"/>
              </a:rPr>
              <a:t>the existing class by </a:t>
            </a:r>
            <a:r>
              <a:rPr lang="en-US" sz="2800" dirty="0" smtClean="0">
                <a:solidFill>
                  <a:srgbClr val="00B0F0"/>
                </a:solidFill>
                <a:ea typeface="MS Mincho" panose="02020609040205080304" pitchFamily="49" charset="-128"/>
              </a:rPr>
              <a:t>over</a:t>
            </a:r>
            <a:r>
              <a:rPr lang="tr-TR" sz="2800" dirty="0" err="1" smtClean="0">
                <a:solidFill>
                  <a:srgbClr val="00B0F0"/>
                </a:solidFill>
                <a:ea typeface="MS Mincho" panose="02020609040205080304" pitchFamily="49" charset="-128"/>
              </a:rPr>
              <a:t>riding</a:t>
            </a:r>
            <a:r>
              <a:rPr lang="en-US" sz="2800" dirty="0" smtClean="0">
                <a:solidFill>
                  <a:srgbClr val="00B0F0"/>
                </a:solidFill>
                <a:ea typeface="MS Mincho" panose="02020609040205080304" pitchFamily="49" charset="-128"/>
              </a:rPr>
              <a:t> </a:t>
            </a:r>
            <a:r>
              <a:rPr lang="en-US" sz="2800" dirty="0">
                <a:ea typeface="MS Mincho" panose="02020609040205080304" pitchFamily="49" charset="-128"/>
              </a:rPr>
              <a:t>its methods with your own implementations</a:t>
            </a:r>
            <a:r>
              <a:rPr lang="en-US" sz="2800" dirty="0"/>
              <a:t> </a:t>
            </a:r>
          </a:p>
        </p:txBody>
      </p:sp>
    </p:spTree>
    <p:extLst>
      <p:ext uri="{BB962C8B-B14F-4D97-AF65-F5344CB8AC3E}">
        <p14:creationId xmlns:p14="http://schemas.microsoft.com/office/powerpoint/2010/main" val="139579610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ch09imageslides_Page_47.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3092000"/>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686800" cy="1092200"/>
          </a:xfrm>
        </p:spPr>
        <p:txBody>
          <a:bodyPr>
            <a:noAutofit/>
          </a:bodyPr>
          <a:lstStyle/>
          <a:p>
            <a:pPr eaLnBrk="1" fontAlgn="auto" hangingPunct="1">
              <a:spcAft>
                <a:spcPts val="0"/>
              </a:spcAft>
              <a:defRPr/>
            </a:pPr>
            <a:r>
              <a:rPr lang="en-US" sz="2800" dirty="0">
                <a:latin typeface="Calibri" panose="020F0502020204030204" pitchFamily="34" charset="0"/>
              </a:rPr>
              <a:t>Case Study Part 5: </a:t>
            </a:r>
            <a:r>
              <a:rPr lang="en-US" sz="2800" dirty="0" err="1" smtClean="0">
                <a:latin typeface="Calibri" panose="020F0502020204030204" pitchFamily="34" charset="0"/>
              </a:rPr>
              <a:t>CommissionEmployee</a:t>
            </a:r>
            <a:r>
              <a:rPr lang="en-US" sz="2800" dirty="0" smtClean="0">
                <a:latin typeface="Calibri" panose="020F0502020204030204" pitchFamily="34" charset="0"/>
              </a:rPr>
              <a:t>–</a:t>
            </a:r>
            <a:r>
              <a:rPr lang="en-US" sz="2800" dirty="0" err="1" smtClean="0">
                <a:latin typeface="Calibri" panose="020F0502020204030204" pitchFamily="34" charset="0"/>
              </a:rPr>
              <a:t>BasePlus-CommissionEmployee</a:t>
            </a:r>
            <a:r>
              <a:rPr lang="en-US" sz="2800" dirty="0" smtClean="0">
                <a:latin typeface="Calibri" panose="020F0502020204030204" pitchFamily="34" charset="0"/>
              </a:rPr>
              <a:t> Inheritance Hierarchy Using private Instance Variables (Cont.)</a:t>
            </a:r>
          </a:p>
        </p:txBody>
      </p:sp>
      <p:sp>
        <p:nvSpPr>
          <p:cNvPr id="81923" name="Text Placeholder 2"/>
          <p:cNvSpPr>
            <a:spLocks noGrp="1"/>
          </p:cNvSpPr>
          <p:nvPr>
            <p:ph type="body" idx="1"/>
          </p:nvPr>
        </p:nvSpPr>
        <p:spPr>
          <a:xfrm>
            <a:off x="457200" y="1524000"/>
            <a:ext cx="8305800" cy="5130800"/>
          </a:xfrm>
        </p:spPr>
        <p:txBody>
          <a:bodyPr/>
          <a:lstStyle/>
          <a:p>
            <a:pPr eaLnBrk="1" hangingPunct="1">
              <a:lnSpc>
                <a:spcPct val="80000"/>
              </a:lnSpc>
            </a:pPr>
            <a:r>
              <a:rPr lang="en-US" sz="2500" dirty="0" err="1" smtClean="0">
                <a:solidFill>
                  <a:srgbClr val="000000"/>
                </a:solidFill>
                <a:latin typeface="Courier New" panose="02070309020205020404" pitchFamily="49" charset="0"/>
                <a:cs typeface="Courier New" panose="02070309020205020404" pitchFamily="49" charset="0"/>
              </a:rPr>
              <a:t>CommissionEmployee</a:t>
            </a:r>
            <a:r>
              <a:rPr lang="en-US" sz="2500" dirty="0" smtClean="0">
                <a:solidFill>
                  <a:srgbClr val="000000"/>
                </a:solidFill>
                <a:latin typeface="Calibri" panose="020F0502020204030204" pitchFamily="34" charset="0"/>
              </a:rPr>
              <a:t> methods </a:t>
            </a:r>
            <a:r>
              <a:rPr lang="en-US" sz="2500" dirty="0" smtClean="0">
                <a:solidFill>
                  <a:srgbClr val="000000"/>
                </a:solidFill>
                <a:latin typeface="Courier New" panose="02070309020205020404" pitchFamily="49" charset="0"/>
                <a:cs typeface="Courier New" panose="02070309020205020404" pitchFamily="49" charset="0"/>
              </a:rPr>
              <a:t>earnings</a:t>
            </a:r>
            <a:r>
              <a:rPr lang="en-US" sz="2500" dirty="0" smtClean="0">
                <a:solidFill>
                  <a:srgbClr val="000000"/>
                </a:solidFill>
                <a:latin typeface="Calibri" panose="020F0502020204030204" pitchFamily="34" charset="0"/>
              </a:rPr>
              <a:t> and </a:t>
            </a:r>
            <a:r>
              <a:rPr lang="en-US" sz="2500" dirty="0" err="1" smtClean="0">
                <a:solidFill>
                  <a:srgbClr val="000000"/>
                </a:solidFill>
                <a:latin typeface="Courier New" panose="02070309020205020404" pitchFamily="49" charset="0"/>
                <a:cs typeface="Courier New" panose="02070309020205020404" pitchFamily="49" charset="0"/>
              </a:rPr>
              <a:t>toString</a:t>
            </a:r>
            <a:r>
              <a:rPr lang="en-US" sz="2500" dirty="0" smtClean="0">
                <a:solidFill>
                  <a:srgbClr val="000000"/>
                </a:solidFill>
                <a:latin typeface="Calibri" panose="020F0502020204030204" pitchFamily="34" charset="0"/>
              </a:rPr>
              <a:t> use the class’s </a:t>
            </a:r>
            <a:r>
              <a:rPr lang="en-US" sz="2500" i="1" dirty="0" smtClean="0">
                <a:solidFill>
                  <a:srgbClr val="000000"/>
                </a:solidFill>
                <a:latin typeface="Calibri" panose="020F0502020204030204" pitchFamily="34" charset="0"/>
              </a:rPr>
              <a:t>get </a:t>
            </a:r>
            <a:r>
              <a:rPr lang="en-US" sz="2500" dirty="0" smtClean="0">
                <a:solidFill>
                  <a:srgbClr val="000000"/>
                </a:solidFill>
                <a:latin typeface="Calibri" panose="020F0502020204030204" pitchFamily="34" charset="0"/>
              </a:rPr>
              <a:t>methods to obtain the values of its instance variables. </a:t>
            </a:r>
          </a:p>
          <a:p>
            <a:pPr lvl="1" eaLnBrk="1" hangingPunct="1">
              <a:lnSpc>
                <a:spcPct val="80000"/>
              </a:lnSpc>
            </a:pPr>
            <a:r>
              <a:rPr lang="en-US" sz="2100" dirty="0" smtClean="0">
                <a:solidFill>
                  <a:srgbClr val="000000"/>
                </a:solidFill>
                <a:latin typeface="Calibri" panose="020F0502020204030204" pitchFamily="34" charset="0"/>
              </a:rPr>
              <a:t>If we decide to change the internal representation of the data (e.g., variable names) only the bodies of the </a:t>
            </a:r>
            <a:r>
              <a:rPr lang="en-US" sz="2100" i="1" dirty="0" smtClean="0">
                <a:solidFill>
                  <a:srgbClr val="000000"/>
                </a:solidFill>
                <a:latin typeface="Calibri" panose="020F0502020204030204" pitchFamily="34" charset="0"/>
              </a:rPr>
              <a:t>get and set methods that directly manipulate the instance variables will need to change. </a:t>
            </a:r>
          </a:p>
          <a:p>
            <a:pPr lvl="1" eaLnBrk="1" hangingPunct="1">
              <a:lnSpc>
                <a:spcPct val="80000"/>
              </a:lnSpc>
            </a:pPr>
            <a:r>
              <a:rPr lang="en-US" sz="2100" dirty="0" smtClean="0">
                <a:solidFill>
                  <a:srgbClr val="000000"/>
                </a:solidFill>
                <a:latin typeface="Calibri" panose="020F0502020204030204" pitchFamily="34" charset="0"/>
              </a:rPr>
              <a:t>These changes occur solely within the superclass-—no changes to the subclass are needed. </a:t>
            </a:r>
          </a:p>
          <a:p>
            <a:pPr lvl="1" eaLnBrk="1" hangingPunct="1">
              <a:lnSpc>
                <a:spcPct val="80000"/>
              </a:lnSpc>
            </a:pPr>
            <a:r>
              <a:rPr lang="en-US" sz="2100" dirty="0" smtClean="0">
                <a:solidFill>
                  <a:srgbClr val="000000"/>
                </a:solidFill>
                <a:latin typeface="Calibri" panose="020F0502020204030204" pitchFamily="34" charset="0"/>
              </a:rPr>
              <a:t>Localizing the effects of changes like this is a good software engineering practice. </a:t>
            </a:r>
          </a:p>
          <a:p>
            <a:pPr eaLnBrk="1" hangingPunct="1">
              <a:lnSpc>
                <a:spcPct val="80000"/>
              </a:lnSpc>
            </a:pPr>
            <a:r>
              <a:rPr lang="en-US" sz="2500" dirty="0" smtClean="0">
                <a:solidFill>
                  <a:srgbClr val="000000"/>
                </a:solidFill>
                <a:latin typeface="Calibri" panose="020F0502020204030204" pitchFamily="34" charset="0"/>
              </a:rPr>
              <a:t>Subclass </a:t>
            </a:r>
            <a:r>
              <a:rPr lang="en-US" sz="2500" dirty="0" err="1" smtClean="0">
                <a:solidFill>
                  <a:srgbClr val="000000"/>
                </a:solidFill>
                <a:latin typeface="Courier New" panose="02070309020205020404" pitchFamily="49" charset="0"/>
                <a:cs typeface="Courier New" panose="02070309020205020404" pitchFamily="49" charset="0"/>
              </a:rPr>
              <a:t>BasePlusCommissionEmployee</a:t>
            </a:r>
            <a:r>
              <a:rPr lang="en-US" sz="2500" dirty="0" smtClean="0">
                <a:solidFill>
                  <a:srgbClr val="000000"/>
                </a:solidFill>
                <a:latin typeface="Calibri" panose="020F0502020204030204" pitchFamily="34" charset="0"/>
              </a:rPr>
              <a:t> inherits </a:t>
            </a:r>
            <a:r>
              <a:rPr lang="en-US" sz="2500" dirty="0" err="1" smtClean="0">
                <a:solidFill>
                  <a:srgbClr val="000000"/>
                </a:solidFill>
                <a:latin typeface="Courier New" panose="02070309020205020404" pitchFamily="49" charset="0"/>
                <a:cs typeface="Courier New" panose="02070309020205020404" pitchFamily="49" charset="0"/>
              </a:rPr>
              <a:t>CommissionEmployee’s</a:t>
            </a:r>
            <a:r>
              <a:rPr lang="en-US" sz="2500" dirty="0" smtClean="0">
                <a:solidFill>
                  <a:srgbClr val="000000"/>
                </a:solidFill>
                <a:latin typeface="Calibri" panose="020F0502020204030204" pitchFamily="34" charset="0"/>
              </a:rPr>
              <a:t> non-private methods and can access the private superclass members via those methods.</a:t>
            </a:r>
          </a:p>
        </p:txBody>
      </p:sp>
    </p:spTree>
    <p:extLst>
      <p:ext uri="{BB962C8B-B14F-4D97-AF65-F5344CB8AC3E}">
        <p14:creationId xmlns:p14="http://schemas.microsoft.com/office/powerpoint/2010/main" val="8077049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ch09imageslides_Page_48.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04800" y="130651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1"/>
          <p:cNvSpPr txBox="1">
            <a:spLocks/>
          </p:cNvSpPr>
          <p:nvPr/>
        </p:nvSpPr>
        <p:spPr>
          <a:xfrm>
            <a:off x="457200" y="76200"/>
            <a:ext cx="8305800" cy="1092200"/>
          </a:xfrm>
          <a:prstGeom prst="rect">
            <a:avLst/>
          </a:prstGeom>
        </p:spPr>
        <p:txBody>
          <a:bodyPr>
            <a:noAutofit/>
          </a:bodyPr>
          <a:lstStyle>
            <a:lvl1pPr algn="l" rtl="0" fontAlgn="base">
              <a:spcBef>
                <a:spcPct val="0"/>
              </a:spcBef>
              <a:spcAft>
                <a:spcPct val="0"/>
              </a:spcAft>
              <a:defRPr sz="3600" b="1">
                <a:solidFill>
                  <a:schemeClr val="tx1"/>
                </a:solidFill>
                <a:latin typeface="Calibri"/>
                <a:ea typeface="+mj-ea"/>
                <a:cs typeface="Calibri"/>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pPr fontAlgn="auto">
              <a:spcAft>
                <a:spcPts val="0"/>
              </a:spcAft>
              <a:defRPr/>
            </a:pPr>
            <a:r>
              <a:rPr lang="en-US" sz="2800" dirty="0">
                <a:latin typeface="Calibri" panose="020F0502020204030204" pitchFamily="34" charset="0"/>
              </a:rPr>
              <a:t>Case Study Part 5: </a:t>
            </a:r>
            <a:r>
              <a:rPr lang="en-US" sz="2800" kern="0" dirty="0" err="1" smtClean="0">
                <a:latin typeface="+mj-lt"/>
              </a:rPr>
              <a:t>CommissionEmployee</a:t>
            </a:r>
            <a:r>
              <a:rPr lang="en-US" sz="2800" kern="0" dirty="0" smtClean="0">
                <a:latin typeface="+mj-lt"/>
              </a:rPr>
              <a:t>–</a:t>
            </a:r>
            <a:r>
              <a:rPr lang="en-US" sz="2800" kern="0" dirty="0" err="1" smtClean="0">
                <a:latin typeface="+mj-lt"/>
              </a:rPr>
              <a:t>BasePlus-CommissionEmployee</a:t>
            </a:r>
            <a:r>
              <a:rPr lang="en-US" sz="2800" kern="0" dirty="0" smtClean="0">
                <a:latin typeface="+mj-lt"/>
              </a:rPr>
              <a:t> Inheritance Hierarchy Using private Instance Variables (Cont.)</a:t>
            </a:r>
          </a:p>
        </p:txBody>
      </p:sp>
    </p:spTree>
    <p:extLst>
      <p:ext uri="{BB962C8B-B14F-4D97-AF65-F5344CB8AC3E}">
        <p14:creationId xmlns:p14="http://schemas.microsoft.com/office/powerpoint/2010/main" val="156181020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ch09imageslides_Page_49.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
          <p:cNvGrpSpPr/>
          <p:nvPr/>
        </p:nvGrpSpPr>
        <p:grpSpPr>
          <a:xfrm>
            <a:off x="2971800" y="1868269"/>
            <a:ext cx="5600513" cy="2246531"/>
            <a:chOff x="2971800" y="1868269"/>
            <a:chExt cx="5600513" cy="2246531"/>
          </a:xfrm>
        </p:grpSpPr>
        <p:sp>
          <p:nvSpPr>
            <p:cNvPr id="2" name="TextBox 1"/>
            <p:cNvSpPr txBox="1"/>
            <p:nvPr/>
          </p:nvSpPr>
          <p:spPr>
            <a:xfrm>
              <a:off x="4724400" y="1868269"/>
              <a:ext cx="3847913" cy="646331"/>
            </a:xfrm>
            <a:prstGeom prst="rect">
              <a:avLst/>
            </a:prstGeom>
            <a:solidFill>
              <a:schemeClr val="accent2">
                <a:lumMod val="20000"/>
                <a:lumOff val="80000"/>
              </a:schemeClr>
            </a:solidFill>
          </p:spPr>
          <p:txBody>
            <a:bodyPr wrap="square" rtlCol="0">
              <a:spAutoFit/>
            </a:bodyPr>
            <a:lstStyle/>
            <a:p>
              <a:pPr algn="l"/>
              <a:r>
                <a:rPr lang="en-US" sz="1800" dirty="0">
                  <a:latin typeface="Calibri" panose="020F0502020204030204" pitchFamily="34" charset="0"/>
                </a:rPr>
                <a:t>Method </a:t>
              </a:r>
              <a:r>
                <a:rPr lang="en-US" sz="1800" dirty="0">
                  <a:latin typeface="Courier New" panose="02070309020205020404" pitchFamily="49" charset="0"/>
                  <a:cs typeface="Courier New" panose="02070309020205020404" pitchFamily="49" charset="0"/>
                </a:rPr>
                <a:t>earnings</a:t>
              </a:r>
              <a:r>
                <a:rPr lang="en-US" sz="1800" dirty="0">
                  <a:latin typeface="Calibri" panose="020F0502020204030204" pitchFamily="34" charset="0"/>
                </a:rPr>
                <a:t> overrides class the superclass’s </a:t>
              </a:r>
              <a:r>
                <a:rPr lang="en-US" sz="1800" dirty="0">
                  <a:latin typeface="Courier New" panose="02070309020205020404" pitchFamily="49" charset="0"/>
                  <a:cs typeface="Courier New" panose="02070309020205020404" pitchFamily="49" charset="0"/>
                </a:rPr>
                <a:t>earnings</a:t>
              </a:r>
              <a:r>
                <a:rPr lang="en-US" sz="1800" dirty="0">
                  <a:latin typeface="Calibri" panose="020F0502020204030204" pitchFamily="34" charset="0"/>
                </a:rPr>
                <a:t> method. </a:t>
              </a:r>
            </a:p>
          </p:txBody>
        </p:sp>
        <p:cxnSp>
          <p:nvCxnSpPr>
            <p:cNvPr id="4" name="Straight Arrow Connector 3"/>
            <p:cNvCxnSpPr/>
            <p:nvPr/>
          </p:nvCxnSpPr>
          <p:spPr bwMode="auto">
            <a:xfrm flipH="1">
              <a:off x="2971800" y="2514600"/>
              <a:ext cx="3676556" cy="1600200"/>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grpSp>
      <p:grpSp>
        <p:nvGrpSpPr>
          <p:cNvPr id="7" name="Group 6"/>
          <p:cNvGrpSpPr/>
          <p:nvPr/>
        </p:nvGrpSpPr>
        <p:grpSpPr>
          <a:xfrm>
            <a:off x="3886200" y="3048000"/>
            <a:ext cx="5257799" cy="1667470"/>
            <a:chOff x="3699140" y="1868269"/>
            <a:chExt cx="5018641" cy="3072525"/>
          </a:xfrm>
        </p:grpSpPr>
        <p:sp>
          <p:nvSpPr>
            <p:cNvPr id="8" name="TextBox 7"/>
            <p:cNvSpPr txBox="1"/>
            <p:nvPr/>
          </p:nvSpPr>
          <p:spPr>
            <a:xfrm>
              <a:off x="4499213" y="1868269"/>
              <a:ext cx="4218568" cy="1701353"/>
            </a:xfrm>
            <a:prstGeom prst="rect">
              <a:avLst/>
            </a:prstGeom>
            <a:solidFill>
              <a:schemeClr val="accent2">
                <a:lumMod val="20000"/>
                <a:lumOff val="80000"/>
              </a:schemeClr>
            </a:solidFill>
          </p:spPr>
          <p:txBody>
            <a:bodyPr wrap="square" rtlCol="0">
              <a:spAutoFit/>
            </a:bodyPr>
            <a:lstStyle/>
            <a:p>
              <a:pPr algn="l"/>
              <a:r>
                <a:rPr lang="en-US" sz="1800" dirty="0" smtClean="0">
                  <a:latin typeface="Calibri" panose="020F0502020204030204" pitchFamily="34" charset="0"/>
                </a:rPr>
                <a:t>calls </a:t>
              </a:r>
              <a:r>
                <a:rPr lang="en-US" sz="1800" dirty="0" err="1">
                  <a:latin typeface="Courier New" panose="02070309020205020404" pitchFamily="49" charset="0"/>
                  <a:cs typeface="Courier New" panose="02070309020205020404" pitchFamily="49" charset="0"/>
                </a:rPr>
                <a:t>CommissionEmployee’s</a:t>
              </a:r>
              <a:r>
                <a:rPr lang="en-US" sz="1800" dirty="0">
                  <a:latin typeface="Calibri" panose="020F0502020204030204" pitchFamily="34" charset="0"/>
                </a:rPr>
                <a:t> </a:t>
              </a:r>
              <a:r>
                <a:rPr lang="en-US" sz="1800" dirty="0">
                  <a:latin typeface="Courier New" panose="02070309020205020404" pitchFamily="49" charset="0"/>
                  <a:cs typeface="Courier New" panose="02070309020205020404" pitchFamily="49" charset="0"/>
                </a:rPr>
                <a:t>earnings</a:t>
              </a:r>
              <a:r>
                <a:rPr lang="en-US" sz="1800" dirty="0">
                  <a:latin typeface="Calibri" panose="020F0502020204030204" pitchFamily="34" charset="0"/>
                </a:rPr>
                <a:t> method with </a:t>
              </a:r>
              <a:r>
                <a:rPr lang="en-US" sz="1800" dirty="0" err="1">
                  <a:latin typeface="Courier New" panose="02070309020205020404" pitchFamily="49" charset="0"/>
                  <a:cs typeface="Courier New" panose="02070309020205020404" pitchFamily="49" charset="0"/>
                </a:rPr>
                <a:t>super.earnings</a:t>
              </a:r>
              <a:r>
                <a:rPr lang="en-US" sz="1800" dirty="0">
                  <a:latin typeface="Courier New" panose="02070309020205020404" pitchFamily="49" charset="0"/>
                  <a:cs typeface="Courier New" panose="02070309020205020404" pitchFamily="49" charset="0"/>
                </a:rPr>
                <a:t>()</a:t>
              </a:r>
              <a:endParaRPr lang="en-US" sz="1800" dirty="0">
                <a:latin typeface="Calibri" panose="020F0502020204030204" pitchFamily="34" charset="0"/>
              </a:endParaRPr>
            </a:p>
          </p:txBody>
        </p:sp>
        <p:cxnSp>
          <p:nvCxnSpPr>
            <p:cNvPr id="9" name="Straight Arrow Connector 8"/>
            <p:cNvCxnSpPr>
              <a:stCxn id="8" idx="2"/>
            </p:cNvCxnSpPr>
            <p:nvPr/>
          </p:nvCxnSpPr>
          <p:spPr bwMode="auto">
            <a:xfrm flipH="1">
              <a:off x="3699140" y="3569622"/>
              <a:ext cx="2909358" cy="1371172"/>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grpSp>
      <p:sp>
        <p:nvSpPr>
          <p:cNvPr id="12" name="TextBox 11"/>
          <p:cNvSpPr txBox="1"/>
          <p:nvPr/>
        </p:nvSpPr>
        <p:spPr>
          <a:xfrm>
            <a:off x="152400" y="5249843"/>
            <a:ext cx="8839200" cy="954107"/>
          </a:xfrm>
          <a:prstGeom prst="rect">
            <a:avLst/>
          </a:prstGeom>
          <a:solidFill>
            <a:schemeClr val="accent1">
              <a:lumMod val="40000"/>
              <a:lumOff val="60000"/>
            </a:schemeClr>
          </a:solidFill>
        </p:spPr>
        <p:txBody>
          <a:bodyPr wrap="square" rtlCol="0">
            <a:spAutoFit/>
          </a:bodyPr>
          <a:lstStyle/>
          <a:p>
            <a:pPr algn="l" eaLnBrk="1" hangingPunct="1">
              <a:lnSpc>
                <a:spcPct val="90000"/>
              </a:lnSpc>
            </a:pPr>
            <a:r>
              <a:rPr lang="en-US" sz="2000" b="1" dirty="0">
                <a:latin typeface="Calibri" panose="020F0502020204030204" pitchFamily="34" charset="0"/>
              </a:rPr>
              <a:t>Good software engineering </a:t>
            </a:r>
            <a:r>
              <a:rPr lang="en-US" sz="2000" b="1" dirty="0" smtClean="0">
                <a:latin typeface="Calibri" panose="020F0502020204030204" pitchFamily="34" charset="0"/>
              </a:rPr>
              <a:t>practice: </a:t>
            </a:r>
            <a:r>
              <a:rPr lang="en-US" sz="2000" dirty="0" smtClean="0">
                <a:latin typeface="Calibri" panose="020F0502020204030204" pitchFamily="34" charset="0"/>
              </a:rPr>
              <a:t>If </a:t>
            </a:r>
            <a:r>
              <a:rPr lang="en-US" sz="2000" dirty="0">
                <a:latin typeface="Calibri" panose="020F0502020204030204" pitchFamily="34" charset="0"/>
              </a:rPr>
              <a:t>a method performs all or some of the actions needed by another method, call that method rather than duplicate its code. </a:t>
            </a:r>
          </a:p>
          <a:p>
            <a:pPr algn="l"/>
            <a:endParaRPr lang="tr-TR" sz="2000" dirty="0"/>
          </a:p>
        </p:txBody>
      </p:sp>
    </p:spTree>
    <p:extLst>
      <p:ext uri="{BB962C8B-B14F-4D97-AF65-F5344CB8AC3E}">
        <p14:creationId xmlns:p14="http://schemas.microsoft.com/office/powerpoint/2010/main" val="3082572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h09imageslides_Page_50.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 name="Group 8"/>
          <p:cNvGrpSpPr/>
          <p:nvPr/>
        </p:nvGrpSpPr>
        <p:grpSpPr>
          <a:xfrm>
            <a:off x="1752600" y="1524000"/>
            <a:ext cx="7391400" cy="3050957"/>
            <a:chOff x="1752600" y="1524000"/>
            <a:chExt cx="7391400" cy="3050957"/>
          </a:xfrm>
        </p:grpSpPr>
        <p:sp>
          <p:nvSpPr>
            <p:cNvPr id="2" name="TextBox 1"/>
            <p:cNvSpPr txBox="1"/>
            <p:nvPr/>
          </p:nvSpPr>
          <p:spPr>
            <a:xfrm>
              <a:off x="1752600" y="3743960"/>
              <a:ext cx="7391400" cy="830997"/>
            </a:xfrm>
            <a:prstGeom prst="rect">
              <a:avLst/>
            </a:prstGeom>
            <a:solidFill>
              <a:schemeClr val="accent6">
                <a:lumMod val="20000"/>
                <a:lumOff val="80000"/>
              </a:schemeClr>
            </a:solidFill>
          </p:spPr>
          <p:txBody>
            <a:bodyPr wrap="square" rtlCol="0">
              <a:spAutoFit/>
            </a:bodyPr>
            <a:lstStyle/>
            <a:p>
              <a:pPr algn="l"/>
              <a:r>
                <a:rPr lang="en-US" sz="2400" dirty="0" err="1">
                  <a:latin typeface="Calibri" panose="020F0502020204030204" pitchFamily="34" charset="0"/>
                </a:rPr>
                <a:t>BasePlusCommissionEmployee’s</a:t>
              </a:r>
              <a:r>
                <a:rPr lang="en-US" sz="2400" dirty="0">
                  <a:latin typeface="Calibri" panose="020F0502020204030204" pitchFamily="34" charset="0"/>
                </a:rPr>
                <a:t> </a:t>
              </a:r>
              <a:r>
                <a:rPr lang="en-US" sz="2400" dirty="0" err="1">
                  <a:latin typeface="Calibri" panose="020F0502020204030204" pitchFamily="34" charset="0"/>
                </a:rPr>
                <a:t>toString</a:t>
              </a:r>
              <a:r>
                <a:rPr lang="en-US" sz="2400" dirty="0">
                  <a:latin typeface="Calibri" panose="020F0502020204030204" pitchFamily="34" charset="0"/>
                </a:rPr>
                <a:t> method overrides class </a:t>
              </a:r>
              <a:r>
                <a:rPr lang="en-US" sz="2400" dirty="0" err="1">
                  <a:latin typeface="Calibri" panose="020F0502020204030204" pitchFamily="34" charset="0"/>
                </a:rPr>
                <a:t>CommissionEmployee’s</a:t>
              </a:r>
              <a:r>
                <a:rPr lang="en-US" sz="2400" dirty="0">
                  <a:latin typeface="Calibri" panose="020F0502020204030204" pitchFamily="34" charset="0"/>
                </a:rPr>
                <a:t> </a:t>
              </a:r>
              <a:r>
                <a:rPr lang="en-US" sz="2400" dirty="0" err="1">
                  <a:latin typeface="Calibri" panose="020F0502020204030204" pitchFamily="34" charset="0"/>
                </a:rPr>
                <a:t>toString</a:t>
              </a:r>
              <a:r>
                <a:rPr lang="en-US" sz="2400" dirty="0">
                  <a:latin typeface="Calibri" panose="020F0502020204030204" pitchFamily="34" charset="0"/>
                </a:rPr>
                <a:t> method</a:t>
              </a:r>
              <a:r>
                <a:rPr lang="en-US" sz="2400" dirty="0" smtClean="0"/>
                <a:t> </a:t>
              </a:r>
              <a:endParaRPr lang="tr-TR" sz="2400" dirty="0"/>
            </a:p>
          </p:txBody>
        </p:sp>
        <p:cxnSp>
          <p:nvCxnSpPr>
            <p:cNvPr id="4" name="Straight Arrow Connector 3"/>
            <p:cNvCxnSpPr/>
            <p:nvPr/>
          </p:nvCxnSpPr>
          <p:spPr bwMode="auto">
            <a:xfrm>
              <a:off x="7086600" y="1524000"/>
              <a:ext cx="457200" cy="2209800"/>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grpSp>
      <p:grpSp>
        <p:nvGrpSpPr>
          <p:cNvPr id="8" name="Group 7"/>
          <p:cNvGrpSpPr/>
          <p:nvPr/>
        </p:nvGrpSpPr>
        <p:grpSpPr>
          <a:xfrm>
            <a:off x="355022" y="2286000"/>
            <a:ext cx="8433955" cy="3638729"/>
            <a:chOff x="355022" y="2286000"/>
            <a:chExt cx="8433955" cy="3638729"/>
          </a:xfrm>
        </p:grpSpPr>
        <p:sp>
          <p:nvSpPr>
            <p:cNvPr id="5" name="TextBox 4"/>
            <p:cNvSpPr txBox="1"/>
            <p:nvPr/>
          </p:nvSpPr>
          <p:spPr>
            <a:xfrm>
              <a:off x="355022" y="4724400"/>
              <a:ext cx="8433955" cy="1200329"/>
            </a:xfrm>
            <a:prstGeom prst="rect">
              <a:avLst/>
            </a:prstGeom>
            <a:solidFill>
              <a:schemeClr val="accent1">
                <a:lumMod val="20000"/>
                <a:lumOff val="80000"/>
              </a:schemeClr>
            </a:solidFill>
          </p:spPr>
          <p:txBody>
            <a:bodyPr wrap="square" rtlCol="0">
              <a:spAutoFit/>
            </a:bodyPr>
            <a:lstStyle/>
            <a:p>
              <a:pPr algn="l"/>
              <a:r>
                <a:rPr lang="en-US" sz="2400" dirty="0">
                  <a:latin typeface="Calibri" panose="020F0502020204030204" pitchFamily="34" charset="0"/>
                </a:rPr>
                <a:t>The new version creates part of the String representation by calling </a:t>
              </a:r>
              <a:r>
                <a:rPr lang="en-US" sz="2400" dirty="0" err="1">
                  <a:latin typeface="Calibri" panose="020F0502020204030204" pitchFamily="34" charset="0"/>
                </a:rPr>
                <a:t>CommissionEmployee’s</a:t>
              </a:r>
              <a:r>
                <a:rPr lang="en-US" sz="2400" dirty="0">
                  <a:latin typeface="Calibri" panose="020F0502020204030204" pitchFamily="34" charset="0"/>
                </a:rPr>
                <a:t> </a:t>
              </a:r>
              <a:r>
                <a:rPr lang="en-US" sz="2400" dirty="0" err="1">
                  <a:latin typeface="Calibri" panose="020F0502020204030204" pitchFamily="34" charset="0"/>
                </a:rPr>
                <a:t>toString</a:t>
              </a:r>
              <a:r>
                <a:rPr lang="en-US" sz="2400" dirty="0">
                  <a:latin typeface="Calibri" panose="020F0502020204030204" pitchFamily="34" charset="0"/>
                </a:rPr>
                <a:t> method with the expression </a:t>
              </a:r>
              <a:r>
                <a:rPr lang="en-US" sz="2400" dirty="0" err="1">
                  <a:latin typeface="Calibri" panose="020F0502020204030204" pitchFamily="34" charset="0"/>
                </a:rPr>
                <a:t>super.toString</a:t>
              </a:r>
              <a:r>
                <a:rPr lang="en-US" sz="2400" dirty="0" smtClean="0">
                  <a:latin typeface="Calibri" panose="020F0502020204030204" pitchFamily="34" charset="0"/>
                </a:rPr>
                <a:t>().</a:t>
              </a:r>
              <a:endParaRPr lang="en-US" sz="2400" dirty="0">
                <a:latin typeface="Calibri" panose="020F0502020204030204" pitchFamily="34" charset="0"/>
              </a:endParaRPr>
            </a:p>
          </p:txBody>
        </p:sp>
        <p:cxnSp>
          <p:nvCxnSpPr>
            <p:cNvPr id="7" name="Straight Arrow Connector 6"/>
            <p:cNvCxnSpPr/>
            <p:nvPr/>
          </p:nvCxnSpPr>
          <p:spPr bwMode="auto">
            <a:xfrm flipH="1">
              <a:off x="1295400" y="2286000"/>
              <a:ext cx="457200" cy="2590800"/>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grpSp>
    </p:spTree>
    <p:extLst>
      <p:ext uri="{BB962C8B-B14F-4D97-AF65-F5344CB8AC3E}">
        <p14:creationId xmlns:p14="http://schemas.microsoft.com/office/powerpoint/2010/main" val="2335718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latin typeface="+mj-lt"/>
              </a:rPr>
              <a:t>Constructors in Subclasses</a:t>
            </a:r>
          </a:p>
        </p:txBody>
      </p:sp>
      <p:sp>
        <p:nvSpPr>
          <p:cNvPr id="96259" name="Text Placeholder 2"/>
          <p:cNvSpPr>
            <a:spLocks noGrp="1"/>
          </p:cNvSpPr>
          <p:nvPr>
            <p:ph type="body" idx="1"/>
          </p:nvPr>
        </p:nvSpPr>
        <p:spPr/>
        <p:txBody>
          <a:bodyPr/>
          <a:lstStyle/>
          <a:p>
            <a:pPr eaLnBrk="1" hangingPunct="1">
              <a:lnSpc>
                <a:spcPct val="90000"/>
              </a:lnSpc>
            </a:pPr>
            <a:r>
              <a:rPr lang="en-US" sz="2500" dirty="0" smtClean="0">
                <a:solidFill>
                  <a:srgbClr val="000000"/>
                </a:solidFill>
                <a:latin typeface="Calibri" panose="020F0502020204030204" pitchFamily="34" charset="0"/>
              </a:rPr>
              <a:t>Instantiating a subclass object begins a chain of constructor calls </a:t>
            </a:r>
          </a:p>
          <a:p>
            <a:pPr lvl="1" eaLnBrk="1" hangingPunct="1">
              <a:lnSpc>
                <a:spcPct val="90000"/>
              </a:lnSpc>
            </a:pPr>
            <a:r>
              <a:rPr lang="en-US" sz="2100" dirty="0" smtClean="0">
                <a:solidFill>
                  <a:srgbClr val="000000"/>
                </a:solidFill>
                <a:latin typeface="Calibri" panose="020F0502020204030204" pitchFamily="34" charset="0"/>
              </a:rPr>
              <a:t>The subclass constructor, before performing its own tasks, invokes its direct superclass’s constructor</a:t>
            </a:r>
          </a:p>
          <a:p>
            <a:pPr eaLnBrk="1" hangingPunct="1">
              <a:lnSpc>
                <a:spcPct val="90000"/>
              </a:lnSpc>
            </a:pPr>
            <a:r>
              <a:rPr lang="en-US" sz="2500" dirty="0" smtClean="0">
                <a:solidFill>
                  <a:srgbClr val="000000"/>
                </a:solidFill>
                <a:latin typeface="Calibri" panose="020F0502020204030204" pitchFamily="34" charset="0"/>
              </a:rPr>
              <a:t>If the superclass is derived from another class, the superclass constructor invokes the constructor of the next class up the hierarchy, and so on. </a:t>
            </a:r>
          </a:p>
          <a:p>
            <a:pPr eaLnBrk="1" hangingPunct="1">
              <a:lnSpc>
                <a:spcPct val="90000"/>
              </a:lnSpc>
            </a:pPr>
            <a:r>
              <a:rPr lang="en-US" sz="2500" dirty="0" smtClean="0">
                <a:solidFill>
                  <a:srgbClr val="000000"/>
                </a:solidFill>
                <a:latin typeface="Calibri" panose="020F0502020204030204" pitchFamily="34" charset="0"/>
              </a:rPr>
              <a:t>The last constructor called in the chain is always class Object’s constructor. </a:t>
            </a:r>
          </a:p>
          <a:p>
            <a:pPr eaLnBrk="1" hangingPunct="1">
              <a:lnSpc>
                <a:spcPct val="90000"/>
              </a:lnSpc>
            </a:pPr>
            <a:r>
              <a:rPr lang="en-US" sz="2500" dirty="0" smtClean="0">
                <a:solidFill>
                  <a:srgbClr val="000000"/>
                </a:solidFill>
                <a:latin typeface="Calibri" panose="020F0502020204030204" pitchFamily="34" charset="0"/>
              </a:rPr>
              <a:t>Original subclass constructor’s body finishes executing last. </a:t>
            </a:r>
          </a:p>
          <a:p>
            <a:pPr eaLnBrk="1" hangingPunct="1">
              <a:lnSpc>
                <a:spcPct val="90000"/>
              </a:lnSpc>
            </a:pPr>
            <a:r>
              <a:rPr lang="en-US" sz="2500" dirty="0" smtClean="0">
                <a:solidFill>
                  <a:srgbClr val="000000"/>
                </a:solidFill>
                <a:latin typeface="Calibri" panose="020F0502020204030204" pitchFamily="34" charset="0"/>
              </a:rPr>
              <a:t>Each superclass’s constructor manipulates the superclass instance variables that the subclass object inherits. </a:t>
            </a:r>
          </a:p>
        </p:txBody>
      </p:sp>
    </p:spTree>
    <p:extLst>
      <p:ext uri="{BB962C8B-B14F-4D97-AF65-F5344CB8AC3E}">
        <p14:creationId xmlns:p14="http://schemas.microsoft.com/office/powerpoint/2010/main" val="4820827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UML Inheritance Diagrams</a:t>
            </a:r>
          </a:p>
        </p:txBody>
      </p:sp>
      <p:sp>
        <p:nvSpPr>
          <p:cNvPr id="24579" name="Content Placeholder 2"/>
          <p:cNvSpPr>
            <a:spLocks noGrp="1"/>
          </p:cNvSpPr>
          <p:nvPr>
            <p:ph idx="1"/>
          </p:nvPr>
        </p:nvSpPr>
        <p:spPr/>
        <p:txBody>
          <a:bodyPr/>
          <a:lstStyle/>
          <a:p>
            <a:pPr marL="0" indent="0" eaLnBrk="1" hangingPunct="1">
              <a:buNone/>
            </a:pPr>
            <a:r>
              <a:rPr lang="en-US" sz="2800" dirty="0" smtClean="0">
                <a:solidFill>
                  <a:srgbClr val="C00000"/>
                </a:solidFill>
              </a:rPr>
              <a:t>A class hierarchy in UML notation</a:t>
            </a:r>
          </a:p>
        </p:txBody>
      </p:sp>
      <p:sp>
        <p:nvSpPr>
          <p:cNvPr id="2" name="Metin kutusu 1"/>
          <p:cNvSpPr txBox="1"/>
          <p:nvPr/>
        </p:nvSpPr>
        <p:spPr>
          <a:xfrm>
            <a:off x="2590800" y="5755643"/>
            <a:ext cx="4038600" cy="584775"/>
          </a:xfrm>
          <a:prstGeom prst="rect">
            <a:avLst/>
          </a:prstGeom>
          <a:noFill/>
        </p:spPr>
        <p:txBody>
          <a:bodyPr wrap="square" rtlCol="0">
            <a:spAutoFit/>
          </a:bodyPr>
          <a:lstStyle/>
          <a:p>
            <a:r>
              <a:rPr lang="tr-TR" sz="1600" dirty="0" smtClean="0"/>
              <a:t>An </a:t>
            </a:r>
            <a:r>
              <a:rPr lang="tr-TR" sz="1600" dirty="0" err="1" smtClean="0"/>
              <a:t>Employee</a:t>
            </a:r>
            <a:r>
              <a:rPr lang="tr-TR" sz="1600" dirty="0" smtClean="0"/>
              <a:t> is a </a:t>
            </a:r>
            <a:r>
              <a:rPr lang="tr-TR" sz="1600" dirty="0" err="1" smtClean="0"/>
              <a:t>Person</a:t>
            </a:r>
            <a:r>
              <a:rPr lang="tr-TR" sz="1600" dirty="0" smtClean="0"/>
              <a:t> </a:t>
            </a:r>
            <a:r>
              <a:rPr lang="tr-TR" sz="1600" dirty="0" err="1" smtClean="0"/>
              <a:t>and</a:t>
            </a:r>
            <a:r>
              <a:rPr lang="tr-TR" sz="1600" dirty="0" smtClean="0"/>
              <a:t> </a:t>
            </a:r>
            <a:r>
              <a:rPr lang="tr-TR" sz="1600" dirty="0" err="1" smtClean="0"/>
              <a:t>so</a:t>
            </a:r>
            <a:r>
              <a:rPr lang="tr-TR" sz="1600" dirty="0" smtClean="0"/>
              <a:t> </a:t>
            </a:r>
            <a:r>
              <a:rPr lang="tr-TR" sz="1600" dirty="0" err="1" smtClean="0"/>
              <a:t>forth</a:t>
            </a:r>
            <a:r>
              <a:rPr lang="tr-TR" sz="1600" dirty="0" smtClean="0"/>
              <a:t>; </a:t>
            </a:r>
            <a:r>
              <a:rPr lang="tr-TR" sz="1600" dirty="0" err="1" smtClean="0"/>
              <a:t>hence</a:t>
            </a:r>
            <a:r>
              <a:rPr lang="tr-TR" sz="1600" dirty="0" smtClean="0"/>
              <a:t> </a:t>
            </a:r>
            <a:r>
              <a:rPr lang="tr-TR" sz="1600" dirty="0" err="1" smtClean="0"/>
              <a:t>the</a:t>
            </a:r>
            <a:r>
              <a:rPr lang="tr-TR" sz="1600" dirty="0" smtClean="0"/>
              <a:t> </a:t>
            </a:r>
            <a:r>
              <a:rPr lang="tr-TR" sz="1600" dirty="0" err="1" smtClean="0"/>
              <a:t>arrows</a:t>
            </a:r>
            <a:r>
              <a:rPr lang="tr-TR" sz="1600" dirty="0" smtClean="0"/>
              <a:t> </a:t>
            </a:r>
            <a:r>
              <a:rPr lang="tr-TR" sz="1600" dirty="0" err="1" smtClean="0"/>
              <a:t>point</a:t>
            </a:r>
            <a:r>
              <a:rPr lang="tr-TR" sz="1600" dirty="0" smtClean="0"/>
              <a:t> </a:t>
            </a:r>
            <a:r>
              <a:rPr lang="tr-TR" sz="1600" dirty="0" err="1" smtClean="0"/>
              <a:t>up</a:t>
            </a:r>
            <a:r>
              <a:rPr lang="tr-TR" sz="1600" dirty="0" smtClean="0"/>
              <a:t>.</a:t>
            </a:r>
            <a:endParaRPr lang="tr-TR" sz="1600" dirty="0"/>
          </a:p>
        </p:txBody>
      </p:sp>
      <p:pic>
        <p:nvPicPr>
          <p:cNvPr id="6" name="Resim 5"/>
          <p:cNvPicPr>
            <a:picLocks noChangeAspect="1"/>
          </p:cNvPicPr>
          <p:nvPr/>
        </p:nvPicPr>
        <p:blipFill>
          <a:blip r:embed="rId2"/>
          <a:stretch>
            <a:fillRect/>
          </a:stretch>
        </p:blipFill>
        <p:spPr>
          <a:xfrm>
            <a:off x="1032969" y="1981200"/>
            <a:ext cx="7154262" cy="3460061"/>
          </a:xfrm>
          <a:prstGeom prst="rect">
            <a:avLst/>
          </a:prstGeom>
        </p:spPr>
      </p:pic>
    </p:spTree>
    <p:extLst>
      <p:ext uri="{BB962C8B-B14F-4D97-AF65-F5344CB8AC3E}">
        <p14:creationId xmlns:p14="http://schemas.microsoft.com/office/powerpoint/2010/main" val="86193006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mtClean="0"/>
              <a:t>UML Inheritance Diagrams</a:t>
            </a:r>
          </a:p>
        </p:txBody>
      </p:sp>
      <p:sp>
        <p:nvSpPr>
          <p:cNvPr id="25603" name="Content Placeholder 2"/>
          <p:cNvSpPr>
            <a:spLocks noGrp="1"/>
          </p:cNvSpPr>
          <p:nvPr>
            <p:ph idx="1"/>
          </p:nvPr>
        </p:nvSpPr>
        <p:spPr/>
        <p:txBody>
          <a:bodyPr/>
          <a:lstStyle/>
          <a:p>
            <a:pPr eaLnBrk="1" hangingPunct="1"/>
            <a:r>
              <a:rPr lang="en-US" dirty="0" smtClean="0"/>
              <a:t>Some details </a:t>
            </a:r>
            <a:br>
              <a:rPr lang="en-US" dirty="0" smtClean="0"/>
            </a:br>
            <a:r>
              <a:rPr lang="en-US" dirty="0" smtClean="0"/>
              <a:t>of UML class </a:t>
            </a:r>
            <a:br>
              <a:rPr lang="en-US" dirty="0" smtClean="0"/>
            </a:br>
            <a:r>
              <a:rPr lang="en-US" dirty="0" smtClean="0"/>
              <a:t>hierarchy </a:t>
            </a:r>
            <a:br>
              <a:rPr lang="en-US" dirty="0" smtClean="0"/>
            </a:br>
            <a:r>
              <a:rPr lang="en-US" dirty="0" smtClean="0"/>
              <a:t>from previous</a:t>
            </a:r>
            <a:br>
              <a:rPr lang="en-US" dirty="0" smtClean="0"/>
            </a:br>
            <a:r>
              <a:rPr lang="en-US" dirty="0" smtClean="0"/>
              <a:t>figure</a:t>
            </a:r>
          </a:p>
        </p:txBody>
      </p:sp>
      <p:pic>
        <p:nvPicPr>
          <p:cNvPr id="23559" name="Picture 7"/>
          <p:cNvPicPr>
            <a:picLocks noChangeAspect="1" noChangeArrowheads="1"/>
          </p:cNvPicPr>
          <p:nvPr/>
        </p:nvPicPr>
        <p:blipFill>
          <a:blip r:embed="rId2"/>
          <a:srcRect/>
          <a:stretch>
            <a:fillRect/>
          </a:stretch>
        </p:blipFill>
        <p:spPr bwMode="auto">
          <a:xfrm>
            <a:off x="3629025" y="1336675"/>
            <a:ext cx="4533900" cy="2028825"/>
          </a:xfrm>
          <a:prstGeom prst="rect">
            <a:avLst/>
          </a:prstGeom>
          <a:solidFill>
            <a:schemeClr val="accent1"/>
          </a:solidFill>
          <a:ln w="12700" algn="ctr">
            <a:solidFill>
              <a:schemeClr val="bg1">
                <a:lumMod val="50000"/>
              </a:schemeClr>
            </a:solidFill>
            <a:miter lim="800000"/>
            <a:headEnd/>
            <a:tailEnd/>
          </a:ln>
          <a:effectLst>
            <a:outerShdw dist="107763" dir="2700000" algn="ctr" rotWithShape="0">
              <a:schemeClr val="bg2">
                <a:alpha val="50000"/>
              </a:schemeClr>
            </a:outerShdw>
          </a:effectLst>
        </p:spPr>
      </p:pic>
      <p:pic>
        <p:nvPicPr>
          <p:cNvPr id="23560" name="Picture 8"/>
          <p:cNvPicPr>
            <a:picLocks noChangeAspect="1" noChangeArrowheads="1"/>
          </p:cNvPicPr>
          <p:nvPr/>
        </p:nvPicPr>
        <p:blipFill>
          <a:blip r:embed="rId3"/>
          <a:srcRect/>
          <a:stretch>
            <a:fillRect/>
          </a:stretch>
        </p:blipFill>
        <p:spPr bwMode="auto">
          <a:xfrm>
            <a:off x="3073400" y="3848100"/>
            <a:ext cx="5756275" cy="2452688"/>
          </a:xfrm>
          <a:prstGeom prst="rect">
            <a:avLst/>
          </a:prstGeom>
          <a:solidFill>
            <a:schemeClr val="accent1"/>
          </a:solidFill>
          <a:ln w="12700" algn="ctr">
            <a:solidFill>
              <a:schemeClr val="bg1">
                <a:lumMod val="50000"/>
              </a:schemeClr>
            </a:solidFill>
            <a:miter lim="800000"/>
            <a:headEnd/>
            <a:tailEnd/>
          </a:ln>
          <a:effectLst>
            <a:outerShdw dist="107763" dir="2700000" algn="ctr" rotWithShape="0">
              <a:schemeClr val="bg2">
                <a:alpha val="50000"/>
              </a:schemeClr>
            </a:outerShdw>
          </a:effectLst>
        </p:spPr>
      </p:pic>
      <p:grpSp>
        <p:nvGrpSpPr>
          <p:cNvPr id="13" name="Grup 12"/>
          <p:cNvGrpSpPr/>
          <p:nvPr/>
        </p:nvGrpSpPr>
        <p:grpSpPr>
          <a:xfrm>
            <a:off x="5715000" y="3379788"/>
            <a:ext cx="152400" cy="468312"/>
            <a:chOff x="5715000" y="3379788"/>
            <a:chExt cx="152400" cy="468312"/>
          </a:xfrm>
        </p:grpSpPr>
        <p:sp>
          <p:nvSpPr>
            <p:cNvPr id="5" name="İkizkenar Üçgen 4"/>
            <p:cNvSpPr/>
            <p:nvPr/>
          </p:nvSpPr>
          <p:spPr bwMode="auto">
            <a:xfrm>
              <a:off x="5715000" y="3379788"/>
              <a:ext cx="152400" cy="114300"/>
            </a:xfrm>
            <a:prstGeom prst="triangl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cxnSp>
          <p:nvCxnSpPr>
            <p:cNvPr id="7" name="Düz Bağlayıcı 6"/>
            <p:cNvCxnSpPr>
              <a:stCxn id="5" idx="3"/>
            </p:cNvCxnSpPr>
            <p:nvPr/>
          </p:nvCxnSpPr>
          <p:spPr bwMode="auto">
            <a:xfrm>
              <a:off x="5791200" y="3494088"/>
              <a:ext cx="1" cy="354012"/>
            </a:xfrm>
            <a:prstGeom prst="line">
              <a:avLst/>
            </a:prstGeom>
            <a:solidFill>
              <a:schemeClr val="accent1"/>
            </a:solidFill>
            <a:ln w="25400" cap="flat" cmpd="sng" algn="ctr">
              <a:solidFill>
                <a:srgbClr val="000000"/>
              </a:solidFill>
              <a:prstDash val="solid"/>
              <a:round/>
              <a:headEnd type="none" w="med" len="med"/>
              <a:tailEnd type="none" w="med" len="med"/>
            </a:ln>
            <a:effectLst/>
          </p:spPr>
        </p:cxnSp>
      </p:grpSp>
    </p:spTree>
    <p:extLst>
      <p:ext uri="{BB962C8B-B14F-4D97-AF65-F5344CB8AC3E}">
        <p14:creationId xmlns:p14="http://schemas.microsoft.com/office/powerpoint/2010/main" val="2856900829"/>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The course material used to prepare this presentation is mostly taken/adopted from the list below:</a:t>
            </a:r>
          </a:p>
          <a:p>
            <a:pPr lvl="1"/>
            <a:r>
              <a:rPr lang="en-US" dirty="0"/>
              <a:t>Java - How to Program, Paul </a:t>
            </a:r>
            <a:r>
              <a:rPr lang="en-US" dirty="0" err="1"/>
              <a:t>Deitel</a:t>
            </a:r>
            <a:r>
              <a:rPr lang="en-US" dirty="0"/>
              <a:t> and Harvey </a:t>
            </a:r>
            <a:r>
              <a:rPr lang="en-US" dirty="0" err="1"/>
              <a:t>Deitel</a:t>
            </a:r>
            <a:r>
              <a:rPr lang="en-US" dirty="0"/>
              <a:t>, Prentice Hall, 2012</a:t>
            </a:r>
          </a:p>
          <a:p>
            <a:pPr lvl="1"/>
            <a:r>
              <a:rPr lang="en-US" dirty="0" smtClean="0"/>
              <a:t>Java </a:t>
            </a:r>
            <a:r>
              <a:rPr lang="en-US" dirty="0"/>
              <a:t>- An Introduction to Problem Solving and Programming, Walter </a:t>
            </a:r>
            <a:r>
              <a:rPr lang="en-US" dirty="0" err="1"/>
              <a:t>Savitch</a:t>
            </a:r>
            <a:r>
              <a:rPr lang="en-US" dirty="0"/>
              <a:t>, Pearson, </a:t>
            </a:r>
            <a:r>
              <a:rPr lang="en-US" dirty="0" smtClean="0"/>
              <a:t>2012</a:t>
            </a:r>
          </a:p>
          <a:p>
            <a:pPr lvl="1"/>
            <a:endParaRPr lang="en-US" dirty="0"/>
          </a:p>
        </p:txBody>
      </p:sp>
    </p:spTree>
    <p:extLst>
      <p:ext uri="{BB962C8B-B14F-4D97-AF65-F5344CB8AC3E}">
        <p14:creationId xmlns:p14="http://schemas.microsoft.com/office/powerpoint/2010/main" val="58501615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latin typeface="+mj-lt"/>
              </a:rPr>
              <a:t>Relationships between classes</a:t>
            </a:r>
          </a:p>
        </p:txBody>
      </p:sp>
      <p:sp>
        <p:nvSpPr>
          <p:cNvPr id="16387" name="Text Placeholder 2"/>
          <p:cNvSpPr>
            <a:spLocks noGrp="1"/>
          </p:cNvSpPr>
          <p:nvPr>
            <p:ph type="body" idx="1"/>
          </p:nvPr>
        </p:nvSpPr>
        <p:spPr>
          <a:xfrm>
            <a:off x="457200" y="1168400"/>
            <a:ext cx="8305800" cy="5486400"/>
          </a:xfrm>
        </p:spPr>
        <p:txBody>
          <a:bodyPr/>
          <a:lstStyle/>
          <a:p>
            <a:pPr eaLnBrk="1" hangingPunct="1"/>
            <a:r>
              <a:rPr lang="en-US" sz="2800" dirty="0" smtClean="0">
                <a:solidFill>
                  <a:srgbClr val="000000"/>
                </a:solidFill>
                <a:latin typeface="Calibri" panose="020F0502020204030204" pitchFamily="34" charset="0"/>
              </a:rPr>
              <a:t>We distinguish between the </a:t>
            </a:r>
            <a:r>
              <a:rPr lang="en-US" sz="2800" i="1" dirty="0" smtClean="0">
                <a:solidFill>
                  <a:srgbClr val="0000FF"/>
                </a:solidFill>
                <a:latin typeface="Calibri" panose="020F0502020204030204" pitchFamily="34" charset="0"/>
              </a:rPr>
              <a:t>is-a relationship</a:t>
            </a:r>
            <a:r>
              <a:rPr lang="en-US" sz="2800" i="1" dirty="0" smtClean="0">
                <a:solidFill>
                  <a:srgbClr val="000000"/>
                </a:solidFill>
                <a:latin typeface="Calibri" panose="020F0502020204030204" pitchFamily="34" charset="0"/>
              </a:rPr>
              <a:t> </a:t>
            </a:r>
            <a:r>
              <a:rPr lang="en-US" sz="2800" dirty="0" smtClean="0">
                <a:solidFill>
                  <a:srgbClr val="000000"/>
                </a:solidFill>
                <a:latin typeface="Calibri" panose="020F0502020204030204" pitchFamily="34" charset="0"/>
              </a:rPr>
              <a:t>and the </a:t>
            </a:r>
            <a:r>
              <a:rPr lang="en-US" sz="2800" i="1" dirty="0" smtClean="0">
                <a:solidFill>
                  <a:srgbClr val="0000FF"/>
                </a:solidFill>
                <a:latin typeface="Calibri" panose="020F0502020204030204" pitchFamily="34" charset="0"/>
              </a:rPr>
              <a:t>has-a relationship</a:t>
            </a:r>
            <a:endParaRPr lang="en-US" sz="2800" i="1" dirty="0" smtClean="0">
              <a:solidFill>
                <a:srgbClr val="000000"/>
              </a:solidFill>
              <a:latin typeface="Calibri" panose="020F0502020204030204" pitchFamily="34" charset="0"/>
            </a:endParaRPr>
          </a:p>
          <a:p>
            <a:pPr eaLnBrk="1" hangingPunct="1"/>
            <a:endParaRPr lang="tr-TR" sz="2800" i="1" dirty="0" smtClean="0">
              <a:solidFill>
                <a:srgbClr val="000000"/>
              </a:solidFill>
              <a:latin typeface="Calibri" panose="020F0502020204030204" pitchFamily="34" charset="0"/>
            </a:endParaRPr>
          </a:p>
          <a:p>
            <a:pPr eaLnBrk="1" hangingPunct="1"/>
            <a:r>
              <a:rPr lang="en-US" sz="2800" i="1" u="sng" dirty="0" smtClean="0">
                <a:solidFill>
                  <a:srgbClr val="0070C0"/>
                </a:solidFill>
                <a:latin typeface="Calibri" panose="020F0502020204030204" pitchFamily="34" charset="0"/>
              </a:rPr>
              <a:t>Is-a</a:t>
            </a:r>
            <a:r>
              <a:rPr lang="en-US" sz="2800" i="1" dirty="0" smtClean="0">
                <a:solidFill>
                  <a:srgbClr val="000000"/>
                </a:solidFill>
                <a:latin typeface="Calibri" panose="020F0502020204030204" pitchFamily="34" charset="0"/>
              </a:rPr>
              <a:t> </a:t>
            </a:r>
            <a:r>
              <a:rPr lang="en-US" sz="2800" dirty="0" smtClean="0">
                <a:solidFill>
                  <a:srgbClr val="000000"/>
                </a:solidFill>
                <a:latin typeface="Calibri" panose="020F0502020204030204" pitchFamily="34" charset="0"/>
              </a:rPr>
              <a:t>represents inheritance</a:t>
            </a:r>
          </a:p>
          <a:p>
            <a:pPr lvl="1" eaLnBrk="1" hangingPunct="1"/>
            <a:r>
              <a:rPr lang="en-US" sz="2400" dirty="0" smtClean="0">
                <a:solidFill>
                  <a:srgbClr val="000000"/>
                </a:solidFill>
                <a:latin typeface="Calibri" panose="020F0502020204030204" pitchFamily="34" charset="0"/>
              </a:rPr>
              <a:t>In an </a:t>
            </a:r>
            <a:r>
              <a:rPr lang="en-US" sz="2400" i="1" dirty="0" smtClean="0">
                <a:solidFill>
                  <a:srgbClr val="000000"/>
                </a:solidFill>
                <a:latin typeface="Calibri" panose="020F0502020204030204" pitchFamily="34" charset="0"/>
              </a:rPr>
              <a:t>is-a </a:t>
            </a:r>
            <a:r>
              <a:rPr lang="en-US" sz="2400" dirty="0" smtClean="0">
                <a:solidFill>
                  <a:srgbClr val="000000"/>
                </a:solidFill>
                <a:latin typeface="Calibri" panose="020F0502020204030204" pitchFamily="34" charset="0"/>
              </a:rPr>
              <a:t>relationship, an object of a subclass can also be treated as an object of its superclass </a:t>
            </a:r>
          </a:p>
          <a:p>
            <a:pPr eaLnBrk="1" hangingPunct="1"/>
            <a:endParaRPr lang="tr-TR" sz="2800" i="1" dirty="0" smtClean="0">
              <a:solidFill>
                <a:srgbClr val="000000"/>
              </a:solidFill>
              <a:latin typeface="Calibri" panose="020F0502020204030204" pitchFamily="34" charset="0"/>
            </a:endParaRPr>
          </a:p>
          <a:p>
            <a:pPr eaLnBrk="1" hangingPunct="1"/>
            <a:r>
              <a:rPr lang="en-US" sz="2800" i="1" u="sng" dirty="0" smtClean="0">
                <a:solidFill>
                  <a:srgbClr val="0070C0"/>
                </a:solidFill>
                <a:latin typeface="Calibri" panose="020F0502020204030204" pitchFamily="34" charset="0"/>
              </a:rPr>
              <a:t>Has-a</a:t>
            </a:r>
            <a:r>
              <a:rPr lang="en-US" sz="2800" i="1" dirty="0" smtClean="0">
                <a:solidFill>
                  <a:srgbClr val="000000"/>
                </a:solidFill>
                <a:latin typeface="Calibri" panose="020F0502020204030204" pitchFamily="34" charset="0"/>
              </a:rPr>
              <a:t> </a:t>
            </a:r>
            <a:r>
              <a:rPr lang="en-US" sz="2800" dirty="0" smtClean="0">
                <a:solidFill>
                  <a:srgbClr val="000000"/>
                </a:solidFill>
                <a:latin typeface="Calibri" panose="020F0502020204030204" pitchFamily="34" charset="0"/>
              </a:rPr>
              <a:t>represents composition</a:t>
            </a:r>
          </a:p>
          <a:p>
            <a:pPr lvl="1" eaLnBrk="1" hangingPunct="1"/>
            <a:r>
              <a:rPr lang="en-US" sz="2400" dirty="0" smtClean="0">
                <a:solidFill>
                  <a:srgbClr val="000000"/>
                </a:solidFill>
                <a:latin typeface="Calibri" panose="020F0502020204030204" pitchFamily="34" charset="0"/>
              </a:rPr>
              <a:t>In a </a:t>
            </a:r>
            <a:r>
              <a:rPr lang="en-US" sz="2400" i="1" dirty="0" smtClean="0">
                <a:solidFill>
                  <a:srgbClr val="000000"/>
                </a:solidFill>
                <a:latin typeface="Calibri" panose="020F0502020204030204" pitchFamily="34" charset="0"/>
              </a:rPr>
              <a:t>has-a </a:t>
            </a:r>
            <a:r>
              <a:rPr lang="en-US" sz="2400" dirty="0" smtClean="0">
                <a:solidFill>
                  <a:srgbClr val="000000"/>
                </a:solidFill>
                <a:latin typeface="Calibri" panose="020F0502020204030204" pitchFamily="34" charset="0"/>
              </a:rPr>
              <a:t>relationship, an object contains as members references to other objects</a:t>
            </a:r>
          </a:p>
        </p:txBody>
      </p:sp>
      <p:sp>
        <p:nvSpPr>
          <p:cNvPr id="5" name="Footer Placeholder 3"/>
          <p:cNvSpPr txBox="1">
            <a:spLocks/>
          </p:cNvSpPr>
          <p:nvPr/>
        </p:nvSpPr>
        <p:spPr>
          <a:xfrm>
            <a:off x="2590800" y="6299200"/>
            <a:ext cx="4191000" cy="558800"/>
          </a:xfrm>
          <a:prstGeom prst="rect">
            <a:avLst/>
          </a:prstGeom>
        </p:spPr>
        <p:txBody>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defRPr/>
            </a:pPr>
            <a:r>
              <a:rPr lang="en-US" sz="1200" dirty="0" smtClean="0"/>
              <a:t>© Copyright 1992-2012 by Pearson Education, Inc. All Rights Reserved.</a:t>
            </a:r>
            <a:endParaRPr lang="en-US" sz="1200" dirty="0"/>
          </a:p>
        </p:txBody>
      </p:sp>
    </p:spTree>
    <p:extLst>
      <p:ext uri="{BB962C8B-B14F-4D97-AF65-F5344CB8AC3E}">
        <p14:creationId xmlns:p14="http://schemas.microsoft.com/office/powerpoint/2010/main" val="3319458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Placeholder 2"/>
          <p:cNvSpPr>
            <a:spLocks noGrp="1"/>
          </p:cNvSpPr>
          <p:nvPr>
            <p:ph type="body" idx="1"/>
          </p:nvPr>
        </p:nvSpPr>
        <p:spPr>
          <a:xfrm>
            <a:off x="381000" y="965200"/>
            <a:ext cx="8763000" cy="5816600"/>
          </a:xfrm>
        </p:spPr>
        <p:txBody>
          <a:bodyPr/>
          <a:lstStyle/>
          <a:p>
            <a:pPr marL="0" indent="0" eaLnBrk="1" hangingPunct="1">
              <a:buNone/>
            </a:pPr>
            <a:endParaRPr lang="en-US" dirty="0" smtClean="0">
              <a:solidFill>
                <a:srgbClr val="000000"/>
              </a:solidFill>
              <a:latin typeface="Calibri" panose="020F0502020204030204" pitchFamily="34" charset="0"/>
            </a:endParaRPr>
          </a:p>
          <a:p>
            <a:endParaRPr lang="en-US" dirty="0" smtClean="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endParaRPr lang="en-US" dirty="0" smtClean="0">
              <a:solidFill>
                <a:srgbClr val="000000"/>
              </a:solidFill>
              <a:latin typeface="Calibri" panose="020F0502020204030204" pitchFamily="34" charset="0"/>
            </a:endParaRPr>
          </a:p>
          <a:p>
            <a:endParaRPr lang="en-US" dirty="0" smtClean="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endParaRPr lang="en-US" dirty="0" smtClean="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r>
              <a:rPr lang="en-US" dirty="0" err="1" smtClean="0">
                <a:solidFill>
                  <a:srgbClr val="000000"/>
                </a:solidFill>
                <a:latin typeface="Calibri" panose="020F0502020204030204" pitchFamily="34" charset="0"/>
              </a:rPr>
              <a:t>Superclasses</a:t>
            </a:r>
            <a:r>
              <a:rPr lang="en-US" dirty="0" smtClean="0">
                <a:solidFill>
                  <a:srgbClr val="000000"/>
                </a:solidFill>
                <a:latin typeface="Calibri" panose="020F0502020204030204" pitchFamily="34" charset="0"/>
              </a:rPr>
              <a:t> tend to be “more general” and subclasses “more specific.”</a:t>
            </a:r>
          </a:p>
        </p:txBody>
      </p:sp>
      <p:pic>
        <p:nvPicPr>
          <p:cNvPr id="6" name="Picture 1" descr="ch09imageslides_Page_0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77048" y="872331"/>
            <a:ext cx="10897448" cy="6366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eaLnBrk="1" fontAlgn="auto" hangingPunct="1">
              <a:spcAft>
                <a:spcPts val="0"/>
              </a:spcAft>
              <a:defRPr/>
            </a:pPr>
            <a:r>
              <a:rPr lang="en-US" dirty="0" err="1" smtClean="0">
                <a:latin typeface="+mj-lt"/>
              </a:rPr>
              <a:t>Superclasses</a:t>
            </a:r>
            <a:r>
              <a:rPr lang="en-US" dirty="0" smtClean="0">
                <a:latin typeface="+mj-lt"/>
              </a:rPr>
              <a:t> and Subclasses</a:t>
            </a:r>
          </a:p>
        </p:txBody>
      </p:sp>
      <p:sp>
        <p:nvSpPr>
          <p:cNvPr id="5" name="Footer Placeholder 3"/>
          <p:cNvSpPr>
            <a:spLocks noGrp="1"/>
          </p:cNvSpPr>
          <p:nvPr>
            <p:ph type="ftr" sz="quarter" idx="11"/>
          </p:nvPr>
        </p:nvSpPr>
        <p:spPr>
          <a:xfrm>
            <a:off x="2590800" y="6299200"/>
            <a:ext cx="4191000" cy="558800"/>
          </a:xfrm>
        </p:spPr>
        <p:txBody>
          <a:bodyPr/>
          <a:lstStyle/>
          <a:p>
            <a:pPr>
              <a:defRPr/>
            </a:pPr>
            <a:r>
              <a:rPr lang="en-US" sz="1200" dirty="0"/>
              <a:t>© Copyright 1992-2012 by Pearson Education, Inc. All Rights Reserved.</a:t>
            </a:r>
          </a:p>
        </p:txBody>
      </p:sp>
    </p:spTree>
    <p:extLst>
      <p:ext uri="{BB962C8B-B14F-4D97-AF65-F5344CB8AC3E}">
        <p14:creationId xmlns:p14="http://schemas.microsoft.com/office/powerpoint/2010/main" val="10192017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ch09imageslides_Page_0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76200" y="-114259"/>
            <a:ext cx="9982200" cy="60603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ikdörtgen 1"/>
          <p:cNvSpPr/>
          <p:nvPr/>
        </p:nvSpPr>
        <p:spPr>
          <a:xfrm>
            <a:off x="538480" y="4101675"/>
            <a:ext cx="8153400" cy="2197525"/>
          </a:xfrm>
          <a:prstGeom prst="rect">
            <a:avLst/>
          </a:prstGeom>
        </p:spPr>
        <p:txBody>
          <a:bodyPr wrap="square">
            <a:spAutoFit/>
          </a:bodyPr>
          <a:lstStyle/>
          <a:p>
            <a:pPr marL="342900" indent="-342900" algn="l" eaLnBrk="1" hangingPunct="1">
              <a:lnSpc>
                <a:spcPct val="90000"/>
              </a:lnSpc>
              <a:buFont typeface="Arial" panose="020B0604020202020204" pitchFamily="34" charset="0"/>
              <a:buChar char="•"/>
            </a:pPr>
            <a:r>
              <a:rPr lang="en-US" sz="2300" dirty="0" smtClean="0">
                <a:latin typeface="Calibri" panose="020F0502020204030204" pitchFamily="34" charset="0"/>
              </a:rPr>
              <a:t>A </a:t>
            </a:r>
            <a:r>
              <a:rPr lang="en-US" sz="2300" dirty="0">
                <a:latin typeface="Calibri" panose="020F0502020204030204" pitchFamily="34" charset="0"/>
              </a:rPr>
              <a:t>sample university community class </a:t>
            </a:r>
            <a:r>
              <a:rPr lang="en-US" sz="2300" dirty="0" smtClean="0">
                <a:latin typeface="Calibri" panose="020F0502020204030204" pitchFamily="34" charset="0"/>
              </a:rPr>
              <a:t>hierarchy</a:t>
            </a:r>
          </a:p>
          <a:p>
            <a:pPr marL="800100" lvl="1" indent="-342900" algn="l">
              <a:lnSpc>
                <a:spcPct val="90000"/>
              </a:lnSpc>
              <a:buFont typeface="Arial" panose="020B0604020202020204" pitchFamily="34" charset="0"/>
              <a:buChar char="•"/>
            </a:pPr>
            <a:r>
              <a:rPr lang="en-US" sz="2000" dirty="0" smtClean="0">
                <a:latin typeface="Calibri" panose="020F0502020204030204" pitchFamily="34" charset="0"/>
              </a:rPr>
              <a:t>Also </a:t>
            </a:r>
            <a:r>
              <a:rPr lang="en-US" sz="2000" dirty="0">
                <a:latin typeface="Calibri" panose="020F0502020204030204" pitchFamily="34" charset="0"/>
              </a:rPr>
              <a:t>called an </a:t>
            </a:r>
            <a:r>
              <a:rPr lang="en-US" sz="2000" i="1" dirty="0">
                <a:solidFill>
                  <a:srgbClr val="0000FF"/>
                </a:solidFill>
                <a:latin typeface="Calibri" panose="020F0502020204030204" pitchFamily="34" charset="0"/>
              </a:rPr>
              <a:t>inheritance hierarchy</a:t>
            </a:r>
            <a:r>
              <a:rPr lang="en-US" sz="2000" dirty="0">
                <a:latin typeface="Calibri" panose="020F0502020204030204" pitchFamily="34" charset="0"/>
              </a:rPr>
              <a:t>. </a:t>
            </a:r>
            <a:endParaRPr lang="en-US" sz="2000" dirty="0" smtClean="0">
              <a:latin typeface="Calibri" panose="020F0502020204030204" pitchFamily="34" charset="0"/>
            </a:endParaRPr>
          </a:p>
          <a:p>
            <a:pPr marL="342900" indent="-342900" algn="l" eaLnBrk="1" hangingPunct="1">
              <a:lnSpc>
                <a:spcPct val="90000"/>
              </a:lnSpc>
              <a:buFont typeface="Arial" panose="020B0604020202020204" pitchFamily="34" charset="0"/>
              <a:buChar char="•"/>
            </a:pPr>
            <a:r>
              <a:rPr lang="en-US" sz="2300" dirty="0">
                <a:latin typeface="Calibri" panose="020F0502020204030204" pitchFamily="34" charset="0"/>
              </a:rPr>
              <a:t>Each arrow in the hierarchy represents an </a:t>
            </a:r>
            <a:r>
              <a:rPr lang="en-US" sz="2300" i="1" dirty="0">
                <a:latin typeface="Calibri" panose="020F0502020204030204" pitchFamily="34" charset="0"/>
              </a:rPr>
              <a:t>is-a relationship. </a:t>
            </a:r>
          </a:p>
          <a:p>
            <a:pPr marL="342900" indent="-342900" algn="l" eaLnBrk="1" hangingPunct="1">
              <a:lnSpc>
                <a:spcPct val="90000"/>
              </a:lnSpc>
              <a:buFont typeface="Arial" panose="020B0604020202020204" pitchFamily="34" charset="0"/>
              <a:buChar char="•"/>
            </a:pPr>
            <a:r>
              <a:rPr lang="en-US" sz="2300" dirty="0">
                <a:latin typeface="Calibri" panose="020F0502020204030204" pitchFamily="34" charset="0"/>
              </a:rPr>
              <a:t>Follow the arrows upward in the class hierarchy</a:t>
            </a:r>
          </a:p>
          <a:p>
            <a:pPr marL="800100" lvl="1" indent="-342900" algn="l" eaLnBrk="1" hangingPunct="1">
              <a:lnSpc>
                <a:spcPct val="90000"/>
              </a:lnSpc>
              <a:buFont typeface="Arial" panose="020B0604020202020204" pitchFamily="34" charset="0"/>
              <a:buChar char="•"/>
            </a:pPr>
            <a:r>
              <a:rPr lang="en-US" sz="2000" dirty="0" smtClean="0">
                <a:latin typeface="Calibri" panose="020F0502020204030204" pitchFamily="34" charset="0"/>
              </a:rPr>
              <a:t>“an </a:t>
            </a:r>
            <a:r>
              <a:rPr lang="en-US" sz="2000" dirty="0">
                <a:latin typeface="Calibri" panose="020F0502020204030204" pitchFamily="34" charset="0"/>
              </a:rPr>
              <a:t>Employee </a:t>
            </a:r>
            <a:r>
              <a:rPr lang="en-US" sz="2000" i="1" dirty="0">
                <a:latin typeface="Calibri" panose="020F0502020204030204" pitchFamily="34" charset="0"/>
              </a:rPr>
              <a:t>is a </a:t>
            </a:r>
            <a:r>
              <a:rPr lang="en-US" sz="2000" dirty="0" err="1">
                <a:latin typeface="Calibri" panose="020F0502020204030204" pitchFamily="34" charset="0"/>
              </a:rPr>
              <a:t>CommunityMember</a:t>
            </a:r>
            <a:r>
              <a:rPr lang="en-US" sz="2000" dirty="0">
                <a:latin typeface="Calibri" panose="020F0502020204030204" pitchFamily="34" charset="0"/>
              </a:rPr>
              <a:t>” </a:t>
            </a:r>
          </a:p>
          <a:p>
            <a:pPr marL="800100" lvl="1" indent="-342900" algn="l" eaLnBrk="1" hangingPunct="1">
              <a:lnSpc>
                <a:spcPct val="90000"/>
              </a:lnSpc>
              <a:buFont typeface="Arial" panose="020B0604020202020204" pitchFamily="34" charset="0"/>
              <a:buChar char="•"/>
            </a:pPr>
            <a:r>
              <a:rPr lang="en-US" sz="2000" dirty="0">
                <a:latin typeface="Calibri" panose="020F0502020204030204" pitchFamily="34" charset="0"/>
              </a:rPr>
              <a:t>“a Teacher </a:t>
            </a:r>
            <a:r>
              <a:rPr lang="en-US" sz="2000" i="1" dirty="0">
                <a:latin typeface="Calibri" panose="020F0502020204030204" pitchFamily="34" charset="0"/>
              </a:rPr>
              <a:t>is a </a:t>
            </a:r>
            <a:r>
              <a:rPr lang="en-US" sz="2000" dirty="0">
                <a:latin typeface="Calibri" panose="020F0502020204030204" pitchFamily="34" charset="0"/>
              </a:rPr>
              <a:t>Faculty member.” </a:t>
            </a:r>
          </a:p>
          <a:p>
            <a:pPr marL="342900" indent="-342900" algn="l" eaLnBrk="1" hangingPunct="1">
              <a:lnSpc>
                <a:spcPct val="90000"/>
              </a:lnSpc>
              <a:buFont typeface="Arial" panose="020B0604020202020204" pitchFamily="34" charset="0"/>
              <a:buChar char="•"/>
            </a:pPr>
            <a:endParaRPr lang="en-US" sz="2000" dirty="0">
              <a:latin typeface="Calibri" panose="020F0502020204030204" pitchFamily="34" charset="0"/>
            </a:endParaRPr>
          </a:p>
        </p:txBody>
      </p:sp>
      <p:sp>
        <p:nvSpPr>
          <p:cNvPr id="5" name="Footer Placeholder 3"/>
          <p:cNvSpPr txBox="1">
            <a:spLocks/>
          </p:cNvSpPr>
          <p:nvPr/>
        </p:nvSpPr>
        <p:spPr>
          <a:xfrm>
            <a:off x="2590800" y="6299200"/>
            <a:ext cx="4191000" cy="558800"/>
          </a:xfrm>
          <a:prstGeom prst="rect">
            <a:avLst/>
          </a:prstGeom>
        </p:spPr>
        <p:txBody>
          <a:bodyPr/>
          <a:ls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a:lstStyle>
          <a:p>
            <a:pPr>
              <a:defRPr/>
            </a:pPr>
            <a:r>
              <a:rPr lang="en-US" sz="1200" smtClean="0"/>
              <a:t>© Copyright 1992-2012 by Pearson Education, Inc. All Rights Reserved.</a:t>
            </a:r>
            <a:endParaRPr lang="en-US" sz="1200" dirty="0"/>
          </a:p>
        </p:txBody>
      </p:sp>
    </p:spTree>
    <p:extLst>
      <p:ext uri="{BB962C8B-B14F-4D97-AF65-F5344CB8AC3E}">
        <p14:creationId xmlns:p14="http://schemas.microsoft.com/office/powerpoint/2010/main" val="38594042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de">
  <a:themeElements>
    <a:clrScheme name="1_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ode">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1_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o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o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o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o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o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o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o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o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o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o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o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ode">
  <a:themeElements>
    <a:clrScheme name="1_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ode">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1_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o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o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o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o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o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o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o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o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o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o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o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aragraphs">
  <a:themeElements>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ragraph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ragraph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ragraph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ragraph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ragraph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ragraph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ragraph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ragraph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ragraph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ragraph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ragraph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ragraph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aragraphs">
  <a:themeElements>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ragraph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ragraph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ragraph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ragraph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ragraph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ragraph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ragraph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ragraph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ragraph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ragraph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ragraph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ragraph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Code">
  <a:themeElements>
    <a:clrScheme name="1_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ode">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1_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o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o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o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o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o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o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o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o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o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o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o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Paragraphs">
  <a:themeElements>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ragraph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solidFill>
          <a:srgbClr val="F0F7F7"/>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228600" marR="0" indent="-228600" algn="l" defTabSz="914400" rtl="0" eaLnBrk="1" fontAlgn="base" latinLnBrk="0" hangingPunct="1">
          <a:lnSpc>
            <a:spcPct val="100000"/>
          </a:lnSpc>
          <a:spcBef>
            <a:spcPct val="0"/>
          </a:spcBef>
          <a:spcAft>
            <a:spcPct val="25000"/>
          </a:spcAft>
          <a:buClr>
            <a:schemeClr val="tx1"/>
          </a:buClr>
          <a:buSzTx/>
          <a:buFontTx/>
          <a:buNone/>
          <a:tabLst/>
          <a:defRPr kumimoji="0" lang="en-US" altLang="tr-TR"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ragraph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ragraph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ragraph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ragraph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ragraph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ragraph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ragraph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ragraph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ragraph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ragraph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ragraph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12228</TotalTime>
  <Pages>0</Pages>
  <Words>2240</Words>
  <Characters>0</Characters>
  <Application>Microsoft Office PowerPoint</Application>
  <PresentationFormat>On-screen Show (4:3)</PresentationFormat>
  <Lines>0</Lines>
  <Paragraphs>241</Paragraphs>
  <Slides>68</Slides>
  <Notes>35</Notes>
  <HiddenSlides>0</HiddenSlides>
  <MMClips>0</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68</vt:i4>
      </vt:variant>
    </vt:vector>
  </HeadingPairs>
  <TitlesOfParts>
    <vt:vector size="92" baseType="lpstr">
      <vt:lpstr>MS Mincho</vt:lpstr>
      <vt:lpstr>ＭＳ Ｐゴシック</vt:lpstr>
      <vt:lpstr>Arial</vt:lpstr>
      <vt:lpstr>Arial Narrow</vt:lpstr>
      <vt:lpstr>Calibri</vt:lpstr>
      <vt:lpstr>Calibri Bold</vt:lpstr>
      <vt:lpstr>Courier New</vt:lpstr>
      <vt:lpstr>Gill Sans</vt:lpstr>
      <vt:lpstr>Goudy Sans Medium</vt:lpstr>
      <vt:lpstr>Lucida Console</vt:lpstr>
      <vt:lpstr>LucidaSansTypewriter</vt:lpstr>
      <vt:lpstr>Symbol</vt:lpstr>
      <vt:lpstr>Times New Roman</vt:lpstr>
      <vt:lpstr>Wingdings</vt:lpstr>
      <vt:lpstr>Wingdings 2</vt:lpstr>
      <vt:lpstr>ヒラギノ角ゴ ProN W3</vt:lpstr>
      <vt:lpstr>ヒラギノ角ゴ ProN W6</vt:lpstr>
      <vt:lpstr>Title and Content</vt:lpstr>
      <vt:lpstr>1_Code</vt:lpstr>
      <vt:lpstr>2_Code</vt:lpstr>
      <vt:lpstr>Paragraphs</vt:lpstr>
      <vt:lpstr>1_Paragraphs</vt:lpstr>
      <vt:lpstr>3_Code</vt:lpstr>
      <vt:lpstr>2_Paragraphs</vt:lpstr>
      <vt:lpstr>PowerPoint Presentation</vt:lpstr>
      <vt:lpstr>Today</vt:lpstr>
      <vt:lpstr>Inheritance</vt:lpstr>
      <vt:lpstr>Inheritance</vt:lpstr>
      <vt:lpstr>Inheritance</vt:lpstr>
      <vt:lpstr>Advantages of inheritance</vt:lpstr>
      <vt:lpstr>Relationships between classes</vt:lpstr>
      <vt:lpstr>Superclasses and Subclasses</vt:lpstr>
      <vt:lpstr>PowerPoint Presentation</vt:lpstr>
      <vt:lpstr>Superclasses and Subclasses (Cont.)</vt:lpstr>
      <vt:lpstr>Superclasses and Subclasses (Cont.)</vt:lpstr>
      <vt:lpstr>protected Members</vt:lpstr>
      <vt:lpstr>protected Members (Cont.)</vt:lpstr>
      <vt:lpstr>Case Study: Commission Employees</vt:lpstr>
      <vt:lpstr>Creating and Using a CommissionEmployee Class</vt:lpstr>
      <vt:lpstr>PowerPoint Presentation</vt:lpstr>
      <vt:lpstr>PowerPoint Presentation</vt:lpstr>
      <vt:lpstr>PowerPoint Presentation</vt:lpstr>
      <vt:lpstr>PowerPoint Presentation</vt:lpstr>
      <vt:lpstr>PowerPoint Presentation</vt:lpstr>
      <vt:lpstr>Creating and Using a CommissionEmployee Class (Cont.)</vt:lpstr>
      <vt:lpstr>Creating and Using a CommissionEmployee Class (Cont.)</vt:lpstr>
      <vt:lpstr>Creating and Using a CommissionEmployee Class (Cont.)</vt:lpstr>
      <vt:lpstr>PowerPoint Presentation</vt:lpstr>
      <vt:lpstr>PowerPoint Presentation</vt:lpstr>
      <vt:lpstr>PowerPoint Presentation</vt:lpstr>
      <vt:lpstr>Case Study Part 2: Creating and Using a BasePlus-CommissionEmployee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Part 2: Creating and Using a BasePlus-CommissionEmployee Class (Cont.)</vt:lpstr>
      <vt:lpstr>Case Study Part 2: Creating and Using a BasePlus-CommissionEmployee Class (Cont.)</vt:lpstr>
      <vt:lpstr>Case Study Part 3: Creating a CommissionEmployee–BasePlusCommissionEmployee Inheritance Hierarchy</vt:lpstr>
      <vt:lpstr>PowerPoint Presentation</vt:lpstr>
      <vt:lpstr>PowerPoint Presentation</vt:lpstr>
      <vt:lpstr>PowerPoint Presentation</vt:lpstr>
      <vt:lpstr>PowerPoint Presentation</vt:lpstr>
      <vt:lpstr>PowerPoint Presentation</vt:lpstr>
      <vt:lpstr>Case Study Part 3: Creating a CommissionEmployee–BasePlusCommissionEmployee Inheritance Hierarchy (Cont.)</vt:lpstr>
      <vt:lpstr>Case Study Part 4: CommissionEmployee–BasePlusCommissionEmployee Inheritance Hierarchy Using protected Instance Variables</vt:lpstr>
      <vt:lpstr>PowerPoint Presentation</vt:lpstr>
      <vt:lpstr>PowerPoint Presentation</vt:lpstr>
      <vt:lpstr>PowerPoint Presentation</vt:lpstr>
      <vt:lpstr>Case Study Part 4: CommissionEmployee–BasePlus-CommissionEmployee Inheritance Hierarchy Using protected Instance Variables (Cont.)</vt:lpstr>
      <vt:lpstr>Case Study Part 4: CommissionEmployee–BasePlus-CommissionEmployee Inheritance Hierarchy Using protected Instance Variables (Cont.)</vt:lpstr>
      <vt:lpstr>Case Study Part 4: CommissionEmployee–BasePlus-CommissionEmployee Inheritance Hierarchy Using protected Instance Variables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Part 5: CommissionEmployee–BasePlus-CommissionEmployee Inheritance Hierarchy Using private Instance Variables (Cont.)</vt:lpstr>
      <vt:lpstr>PowerPoint Presentation</vt:lpstr>
      <vt:lpstr>PowerPoint Presentation</vt:lpstr>
      <vt:lpstr>PowerPoint Presentation</vt:lpstr>
      <vt:lpstr>Constructors in Subclasses</vt:lpstr>
      <vt:lpstr>UML Inheritance Diagrams</vt:lpstr>
      <vt:lpstr>UML Inheritance Diagrams</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subject/>
  <dc:creator>Markus Pueschel</dc:creator>
  <cp:keywords/>
  <dc:description>Redesign of slides created by Randal E. Bryant and David R. O'Hallaron</dc:description>
  <cp:lastModifiedBy>bjkbauer</cp:lastModifiedBy>
  <cp:revision>1020</cp:revision>
  <cp:lastPrinted>2017-03-15T10:30:56Z</cp:lastPrinted>
  <dcterms:created xsi:type="dcterms:W3CDTF">2011-01-05T18:04:29Z</dcterms:created>
  <dcterms:modified xsi:type="dcterms:W3CDTF">2019-04-05T11:09:23Z</dcterms:modified>
</cp:coreProperties>
</file>